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65" r:id="rId3"/>
    <p:sldId id="31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2" r:id="rId17"/>
    <p:sldId id="364" r:id="rId18"/>
    <p:sldId id="366" r:id="rId19"/>
    <p:sldId id="368" r:id="rId20"/>
    <p:sldId id="367" r:id="rId21"/>
    <p:sldId id="325" r:id="rId22"/>
    <p:sldId id="334" r:id="rId23"/>
  </p:sldIdLst>
  <p:sldSz cx="9144000" cy="6858000" type="screen4x3"/>
  <p:notesSz cx="6692900" cy="98679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6C2826"/>
    <a:srgbClr val="EFD3D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0251" autoAdjust="0"/>
    <p:restoredTop sz="90929"/>
  </p:normalViewPr>
  <p:slideViewPr>
    <p:cSldViewPr>
      <p:cViewPr>
        <p:scale>
          <a:sx n="80" d="100"/>
          <a:sy n="80" d="100"/>
        </p:scale>
        <p:origin x="-8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96" y="-108"/>
      </p:cViewPr>
      <p:guideLst>
        <p:guide orient="horz" pos="3108"/>
        <p:guide pos="2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0257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91094" y="0"/>
            <a:ext cx="2900257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2D558-8F6A-48CD-9887-274A8D5DFE2B}" type="datetimeFigureOut">
              <a:rPr lang="en-AU" smtClean="0"/>
              <a:pPr/>
              <a:t>9/19/18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792"/>
            <a:ext cx="2900257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91094" y="9372792"/>
            <a:ext cx="2900257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A4AFE-68DE-4698-BB43-374087F4713D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807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036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90950" y="0"/>
            <a:ext cx="290036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70B25-7CE0-4F01-AB2B-7472FA30F6CE}" type="datetimeFigureOut">
              <a:rPr lang="en-AU" smtClean="0"/>
              <a:pPr/>
              <a:t>9/19/18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9475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9925" y="4687888"/>
            <a:ext cx="5353050" cy="4440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0036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90950" y="9372600"/>
            <a:ext cx="290036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7F94C-0DAA-4E47-B668-47E6BDA823F9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9864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ACER_logo_RGB.jpg                                              00004F12 AShareHD5                      B73189A3: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2438" y="457200"/>
            <a:ext cx="15478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Ear mark.jpg                                                   00004F12 AShareHD5                      B73189A3: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59750" y="0"/>
            <a:ext cx="979488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ACER name WHITE.jpg                                            00005152 AShareHD5                      B73189A3: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6370638"/>
            <a:ext cx="4340225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AU"/>
              <a:t>Click to edit Master subtitle style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0"/>
            <a:ext cx="381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10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09800"/>
            <a:ext cx="7772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pic>
        <p:nvPicPr>
          <p:cNvPr id="1028" name="Picture 14" descr="Ear mark.jpg                                                   00004F12 AShareHD5                      B73189A3: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64513" y="0"/>
            <a:ext cx="979487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hutterstock.com/subscribe" TargetMode="External"/><Relationship Id="rId3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2708920"/>
            <a:ext cx="7358063" cy="3528392"/>
          </a:xfrm>
        </p:spPr>
        <p:txBody>
          <a:bodyPr/>
          <a:lstStyle/>
          <a:p>
            <a:pPr eaLnBrk="1" hangingPunct="1"/>
            <a:r>
              <a:rPr lang="en-US" sz="2800" dirty="0" smtClean="0"/>
              <a:t>Ron Martin</a:t>
            </a:r>
          </a:p>
          <a:p>
            <a:pPr eaLnBrk="1" hangingPunct="1"/>
            <a:r>
              <a:rPr lang="en-US" sz="2800" dirty="0" smtClean="0"/>
              <a:t>Dave Tout</a:t>
            </a:r>
          </a:p>
          <a:p>
            <a:pPr eaLnBrk="1" hangingPunct="1"/>
            <a:r>
              <a:rPr lang="en-US" sz="2800" dirty="0" smtClean="0"/>
              <a:t>Juliette Mendelovits</a:t>
            </a:r>
          </a:p>
          <a:p>
            <a:pPr eaLnBrk="1" hangingPunct="1"/>
            <a:r>
              <a:rPr lang="en-US" sz="3600" dirty="0" smtClean="0"/>
              <a:t>Workshop for Vietnamese Delegation</a:t>
            </a:r>
          </a:p>
          <a:p>
            <a:pPr eaLnBrk="1" hangingPunct="1"/>
            <a:r>
              <a:rPr lang="en-US" sz="2800" dirty="0" smtClean="0"/>
              <a:t>August 2012</a:t>
            </a:r>
          </a:p>
          <a:p>
            <a:pPr eaLnBrk="1" hangingPunct="1"/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971600" y="1340768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bg1"/>
              </a:buClr>
            </a:pPr>
            <a:r>
              <a:rPr lang="en-US" sz="3600" b="1" dirty="0" err="1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Xây</a:t>
            </a:r>
            <a:r>
              <a:rPr lang="en-US" sz="3600" b="1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dựng</a:t>
            </a:r>
            <a:r>
              <a:rPr lang="en-US" sz="3600" b="1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đề</a:t>
            </a:r>
            <a:r>
              <a:rPr lang="en-US" sz="3600" b="1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thi</a:t>
            </a:r>
            <a:r>
              <a:rPr lang="en-US" sz="3600" b="1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 PISA</a:t>
            </a:r>
            <a:endParaRPr lang="en-AU" sz="3600" b="1" dirty="0" smtClean="0">
              <a:solidFill>
                <a:schemeClr val="bg1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268413"/>
            <a:ext cx="7772400" cy="5040312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AU" sz="2400" b="1" dirty="0" err="1" smtClean="0"/>
              <a:t>Khả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năng</a:t>
            </a:r>
            <a:r>
              <a:rPr lang="en-AU" sz="2400" b="1" dirty="0" smtClean="0"/>
              <a:t>:</a:t>
            </a:r>
          </a:p>
          <a:p>
            <a:pPr indent="19050">
              <a:buFontTx/>
              <a:buNone/>
              <a:defRPr/>
            </a:pPr>
            <a:r>
              <a:rPr lang="en-AU" sz="2400" dirty="0" err="1" smtClean="0"/>
              <a:t>Sử</a:t>
            </a:r>
            <a:r>
              <a:rPr lang="en-AU" sz="2400" dirty="0" smtClean="0"/>
              <a:t> </a:t>
            </a:r>
            <a:r>
              <a:rPr lang="en-AU" sz="2400" dirty="0" err="1" smtClean="0"/>
              <a:t>dụng</a:t>
            </a:r>
            <a:r>
              <a:rPr lang="en-AU" sz="2400" dirty="0" smtClean="0"/>
              <a:t> </a:t>
            </a:r>
            <a:r>
              <a:rPr lang="en-AU" sz="2400" dirty="0" err="1" smtClean="0"/>
              <a:t>bằng</a:t>
            </a:r>
            <a:r>
              <a:rPr lang="en-AU" sz="2400" dirty="0" smtClean="0"/>
              <a:t> </a:t>
            </a:r>
            <a:r>
              <a:rPr lang="en-AU" sz="2400" dirty="0" err="1" smtClean="0"/>
              <a:t>chứng</a:t>
            </a:r>
            <a:r>
              <a:rPr lang="en-AU" sz="2400" dirty="0" smtClean="0"/>
              <a:t> </a:t>
            </a:r>
            <a:r>
              <a:rPr lang="en-AU" sz="2400" dirty="0" err="1" smtClean="0"/>
              <a:t>khoa</a:t>
            </a:r>
            <a:r>
              <a:rPr lang="en-AU" sz="2400" dirty="0" smtClean="0"/>
              <a:t> </a:t>
            </a:r>
            <a:r>
              <a:rPr lang="en-AU" sz="2400" dirty="0" err="1" smtClean="0"/>
              <a:t>học</a:t>
            </a:r>
            <a:endParaRPr lang="en-AU" sz="2400" dirty="0" smtClean="0"/>
          </a:p>
          <a:p>
            <a:pPr algn="ctr">
              <a:buFontTx/>
              <a:buNone/>
              <a:defRPr/>
            </a:pPr>
            <a:endParaRPr lang="en-AU" sz="2400" dirty="0" smtClean="0"/>
          </a:p>
          <a:p>
            <a:pPr>
              <a:buFontTx/>
              <a:buNone/>
              <a:defRPr/>
            </a:pPr>
            <a:r>
              <a:rPr lang="en-AU" sz="2400" b="1" dirty="0" err="1" smtClean="0"/>
              <a:t>Loại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kiến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thức</a:t>
            </a:r>
            <a:r>
              <a:rPr lang="en-AU" sz="2400" b="1" dirty="0" smtClean="0"/>
              <a:t>:</a:t>
            </a:r>
          </a:p>
          <a:p>
            <a:pPr indent="19050">
              <a:buFontTx/>
              <a:buNone/>
              <a:defRPr/>
            </a:pPr>
            <a:r>
              <a:rPr lang="en-AU" sz="2400" dirty="0" err="1" smtClean="0"/>
              <a:t>Kiến</a:t>
            </a:r>
            <a:r>
              <a:rPr lang="en-AU" sz="2400" dirty="0" smtClean="0"/>
              <a:t> </a:t>
            </a:r>
            <a:r>
              <a:rPr lang="en-AU" sz="2400" dirty="0" err="1" smtClean="0"/>
              <a:t>thức</a:t>
            </a:r>
            <a:r>
              <a:rPr lang="en-AU" sz="2400" dirty="0" smtClean="0"/>
              <a:t> </a:t>
            </a:r>
            <a:r>
              <a:rPr lang="en-AU" sz="2400" dirty="0" err="1" smtClean="0"/>
              <a:t>về</a:t>
            </a:r>
            <a:r>
              <a:rPr lang="en-AU" sz="2400" dirty="0" smtClean="0"/>
              <a:t> </a:t>
            </a:r>
            <a:r>
              <a:rPr lang="en-AU" sz="2400" dirty="0" err="1" smtClean="0"/>
              <a:t>khoa</a:t>
            </a:r>
            <a:r>
              <a:rPr lang="en-AU" sz="2400" dirty="0" smtClean="0"/>
              <a:t> </a:t>
            </a:r>
            <a:r>
              <a:rPr lang="en-AU" sz="2400" dirty="0" err="1" smtClean="0"/>
              <a:t>học</a:t>
            </a:r>
            <a:r>
              <a:rPr lang="en-AU" sz="2400" dirty="0" smtClean="0"/>
              <a:t> (</a:t>
            </a:r>
            <a:r>
              <a:rPr lang="en-AU" sz="2400" dirty="0" err="1" smtClean="0"/>
              <a:t>hệ</a:t>
            </a:r>
            <a:r>
              <a:rPr lang="en-AU" sz="2400" dirty="0" smtClean="0"/>
              <a:t> </a:t>
            </a:r>
            <a:r>
              <a:rPr lang="en-AU" sz="2400" dirty="0" err="1" smtClean="0"/>
              <a:t>thống</a:t>
            </a:r>
            <a:r>
              <a:rPr lang="en-AU" sz="2400" dirty="0" smtClean="0"/>
              <a:t> </a:t>
            </a:r>
            <a:r>
              <a:rPr lang="en-AU" sz="2400" dirty="0" err="1" smtClean="0"/>
              <a:t>thực</a:t>
            </a:r>
            <a:r>
              <a:rPr lang="en-AU" sz="2400" dirty="0" smtClean="0"/>
              <a:t> </a:t>
            </a:r>
            <a:r>
              <a:rPr lang="en-AU" sz="2400" dirty="0" err="1" smtClean="0"/>
              <a:t>vật</a:t>
            </a:r>
            <a:r>
              <a:rPr lang="en-AU" sz="2400" dirty="0" smtClean="0"/>
              <a:t>)</a:t>
            </a:r>
          </a:p>
          <a:p>
            <a:pPr algn="ctr">
              <a:buFontTx/>
              <a:buNone/>
              <a:defRPr/>
            </a:pPr>
            <a:endParaRPr lang="en-AU" sz="2400" dirty="0" smtClean="0"/>
          </a:p>
          <a:p>
            <a:pPr>
              <a:buFontTx/>
              <a:buNone/>
              <a:defRPr/>
            </a:pPr>
            <a:r>
              <a:rPr lang="en-AU" sz="2400" b="1" dirty="0" err="1" smtClean="0"/>
              <a:t>Phạm</a:t>
            </a:r>
            <a:r>
              <a:rPr lang="en-AU" sz="2400" b="1" dirty="0" smtClean="0"/>
              <a:t> vi </a:t>
            </a:r>
            <a:r>
              <a:rPr lang="en-AU" sz="2400" b="1" dirty="0" err="1" smtClean="0"/>
              <a:t>áp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dụng</a:t>
            </a:r>
            <a:r>
              <a:rPr lang="en-AU" sz="2400" dirty="0" smtClean="0"/>
              <a:t>:</a:t>
            </a:r>
          </a:p>
          <a:p>
            <a:pPr indent="19050">
              <a:buFontTx/>
              <a:buNone/>
              <a:defRPr/>
            </a:pPr>
            <a:r>
              <a:rPr lang="en-AU" sz="2400" dirty="0" err="1" smtClean="0"/>
              <a:t>Môi</a:t>
            </a:r>
            <a:r>
              <a:rPr lang="en-AU" sz="2400" dirty="0" smtClean="0"/>
              <a:t> </a:t>
            </a:r>
            <a:r>
              <a:rPr lang="en-AU" sz="2400" dirty="0" err="1" smtClean="0"/>
              <a:t>trường</a:t>
            </a:r>
            <a:endParaRPr lang="en-AU" sz="2400" dirty="0" smtClean="0"/>
          </a:p>
          <a:p>
            <a:pPr indent="19050">
              <a:buFontTx/>
              <a:buNone/>
              <a:defRPr/>
            </a:pPr>
            <a:endParaRPr lang="en-AU" sz="1200" dirty="0" smtClean="0"/>
          </a:p>
          <a:p>
            <a:pPr>
              <a:buFontTx/>
              <a:buNone/>
              <a:defRPr/>
            </a:pPr>
            <a:r>
              <a:rPr lang="en-AU" sz="2400" b="1" dirty="0" err="1" smtClean="0"/>
              <a:t>Bối</a:t>
            </a:r>
            <a:r>
              <a:rPr lang="en-AU" sz="2400" b="1" dirty="0" smtClean="0"/>
              <a:t> </a:t>
            </a:r>
            <a:r>
              <a:rPr lang="en-AU" sz="2400" b="1" dirty="0" err="1" smtClean="0"/>
              <a:t>cảnh</a:t>
            </a:r>
            <a:r>
              <a:rPr lang="en-AU" sz="2400" b="1" dirty="0" smtClean="0"/>
              <a:t>:</a:t>
            </a:r>
          </a:p>
          <a:p>
            <a:pPr indent="19050">
              <a:buFontTx/>
              <a:buNone/>
              <a:defRPr/>
            </a:pPr>
            <a:r>
              <a:rPr lang="en-AU" sz="2400" dirty="0" err="1" smtClean="0"/>
              <a:t>Toàn</a:t>
            </a:r>
            <a:r>
              <a:rPr lang="en-AU" sz="2400" dirty="0" smtClean="0"/>
              <a:t> </a:t>
            </a:r>
            <a:r>
              <a:rPr lang="en-AU" sz="2400" dirty="0" err="1" smtClean="0"/>
              <a:t>cầu</a:t>
            </a:r>
            <a:r>
              <a:rPr lang="en-AU" sz="2400" dirty="0" smtClean="0"/>
              <a:t> (</a:t>
            </a:r>
            <a:r>
              <a:rPr lang="en-AU" sz="2400" dirty="0" err="1" smtClean="0"/>
              <a:t>cuộc</a:t>
            </a:r>
            <a:r>
              <a:rPr lang="en-AU" sz="2400" dirty="0" smtClean="0"/>
              <a:t> </a:t>
            </a:r>
            <a:r>
              <a:rPr lang="en-AU" sz="2400" dirty="0" err="1" smtClean="0"/>
              <a:t>sống</a:t>
            </a:r>
            <a:r>
              <a:rPr lang="en-AU" sz="2400" dirty="0" smtClean="0"/>
              <a:t> </a:t>
            </a:r>
            <a:r>
              <a:rPr lang="en-AU" sz="2400" dirty="0" err="1" smtClean="0"/>
              <a:t>trên</a:t>
            </a:r>
            <a:r>
              <a:rPr lang="en-AU" sz="2400" dirty="0" smtClean="0"/>
              <a:t> </a:t>
            </a:r>
            <a:r>
              <a:rPr lang="en-AU" sz="2400" dirty="0" err="1" smtClean="0"/>
              <a:t>thế</a:t>
            </a:r>
            <a:r>
              <a:rPr lang="en-AU" sz="2400" dirty="0" smtClean="0"/>
              <a:t> </a:t>
            </a:r>
            <a:r>
              <a:rPr lang="en-AU" sz="2400" dirty="0" err="1" smtClean="0"/>
              <a:t>giới</a:t>
            </a:r>
            <a:r>
              <a:rPr lang="en-AU" sz="2400" dirty="0" smtClean="0"/>
              <a:t>)</a:t>
            </a:r>
          </a:p>
          <a:p>
            <a:pPr>
              <a:buFontTx/>
              <a:buNone/>
              <a:defRPr/>
            </a:pPr>
            <a:endParaRPr lang="en-A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714375" y="836613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en-US" sz="4000" b="1" kern="0" dirty="0" err="1" smtClean="0">
                <a:latin typeface="+mj-lt"/>
                <a:ea typeface="+mj-ea"/>
                <a:cs typeface="+mj-cs"/>
              </a:rPr>
              <a:t>Đánh</a:t>
            </a:r>
            <a:r>
              <a:rPr lang="en-US" sz="40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4000" b="1" kern="0" dirty="0" err="1" smtClean="0">
                <a:latin typeface="+mj-lt"/>
                <a:ea typeface="+mj-ea"/>
                <a:cs typeface="+mj-cs"/>
              </a:rPr>
              <a:t>giá</a:t>
            </a:r>
            <a:r>
              <a:rPr lang="en-US" sz="4000" b="1" kern="0" dirty="0">
                <a:latin typeface="+mj-lt"/>
                <a:ea typeface="+mj-ea"/>
                <a:cs typeface="+mj-cs"/>
              </a:rPr>
              <a:t/>
            </a:r>
            <a:br>
              <a:rPr lang="en-US" sz="4000" b="1" kern="0" dirty="0">
                <a:latin typeface="+mj-lt"/>
                <a:ea typeface="+mj-ea"/>
                <a:cs typeface="+mj-cs"/>
              </a:rPr>
            </a:br>
            <a:r>
              <a:rPr lang="en-US" sz="2800" b="1" kern="0" dirty="0" err="1" smtClean="0">
                <a:latin typeface="+mj-lt"/>
                <a:ea typeface="+mj-ea"/>
                <a:cs typeface="+mj-cs"/>
              </a:rPr>
              <a:t>Câu</a:t>
            </a:r>
            <a:r>
              <a:rPr lang="en-US" sz="28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b="1" kern="0" dirty="0" err="1" smtClean="0">
                <a:latin typeface="+mj-lt"/>
                <a:ea typeface="+mj-ea"/>
                <a:cs typeface="+mj-cs"/>
              </a:rPr>
              <a:t>hỏi</a:t>
            </a:r>
            <a:r>
              <a:rPr lang="en-US" sz="28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b="1" kern="0" dirty="0" err="1" smtClean="0">
                <a:latin typeface="+mj-lt"/>
                <a:ea typeface="+mj-ea"/>
                <a:cs typeface="+mj-cs"/>
              </a:rPr>
              <a:t>nhiều</a:t>
            </a:r>
            <a:r>
              <a:rPr lang="en-US" sz="28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b="1" kern="0" dirty="0" err="1" smtClean="0">
                <a:latin typeface="+mj-lt"/>
                <a:ea typeface="+mj-ea"/>
                <a:cs typeface="+mj-cs"/>
              </a:rPr>
              <a:t>lựa</a:t>
            </a:r>
            <a:r>
              <a:rPr lang="en-US" sz="28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b="1" kern="0" dirty="0" err="1" smtClean="0">
                <a:latin typeface="+mj-lt"/>
                <a:ea typeface="+mj-ea"/>
                <a:cs typeface="+mj-cs"/>
              </a:rPr>
              <a:t>chọn</a:t>
            </a:r>
            <a:r>
              <a:rPr lang="en-US" sz="28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b="1" kern="0" dirty="0" err="1" smtClean="0">
                <a:latin typeface="+mj-lt"/>
                <a:ea typeface="+mj-ea"/>
                <a:cs typeface="+mj-cs"/>
              </a:rPr>
              <a:t>phức</a:t>
            </a:r>
            <a:r>
              <a:rPr lang="en-US" sz="28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b="1" kern="0" dirty="0" err="1" smtClean="0">
                <a:latin typeface="+mj-lt"/>
                <a:ea typeface="+mj-ea"/>
                <a:cs typeface="+mj-cs"/>
              </a:rPr>
              <a:t>hợp</a:t>
            </a:r>
            <a:r>
              <a:rPr lang="en-US" sz="2800" b="1" kern="0" dirty="0">
                <a:latin typeface="+mj-lt"/>
                <a:ea typeface="+mj-ea"/>
                <a:cs typeface="+mj-cs"/>
              </a:rPr>
              <a:t/>
            </a:r>
            <a:br>
              <a:rPr lang="en-US" sz="2800" b="1" kern="0" dirty="0">
                <a:latin typeface="+mj-lt"/>
                <a:ea typeface="+mj-ea"/>
                <a:cs typeface="+mj-cs"/>
              </a:rPr>
            </a:br>
            <a:r>
              <a:rPr lang="en-US" sz="2800" b="1" kern="0" dirty="0">
                <a:latin typeface="+mj-lt"/>
                <a:ea typeface="+mj-ea"/>
                <a:cs typeface="+mj-cs"/>
              </a:rPr>
              <a:t>PISA </a:t>
            </a:r>
            <a:r>
              <a:rPr lang="en-US" sz="2800" b="1" kern="0" dirty="0" smtClean="0">
                <a:latin typeface="+mj-lt"/>
                <a:ea typeface="+mj-ea"/>
                <a:cs typeface="+mj-cs"/>
              </a:rPr>
              <a:t>– </a:t>
            </a:r>
            <a:r>
              <a:rPr lang="vi-VN" sz="2800" b="1" kern="0" dirty="0" smtClean="0">
                <a:latin typeface="+mj-lt"/>
                <a:ea typeface="+mj-ea"/>
                <a:cs typeface="+mj-cs"/>
              </a:rPr>
              <a:t>Năng lực</a:t>
            </a:r>
            <a:r>
              <a:rPr lang="en-US" sz="28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b="1" kern="0" dirty="0" err="1" smtClean="0">
                <a:latin typeface="+mj-lt"/>
                <a:ea typeface="+mj-ea"/>
                <a:cs typeface="+mj-cs"/>
              </a:rPr>
              <a:t>Toán</a:t>
            </a:r>
            <a:r>
              <a:rPr lang="en-US" sz="28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US" sz="2800" b="1" kern="0" dirty="0" err="1" smtClean="0">
                <a:latin typeface="+mj-lt"/>
                <a:ea typeface="+mj-ea"/>
                <a:cs typeface="+mj-cs"/>
              </a:rPr>
              <a:t>học</a:t>
            </a:r>
            <a:endParaRPr lang="en-US" sz="2800" b="1" kern="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900113" y="3716338"/>
            <a:ext cx="7358062" cy="2147887"/>
          </a:xfrm>
          <a:prstGeom prst="rect">
            <a:avLst/>
          </a:prstGeom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bg1"/>
              </a:buClr>
              <a:defRPr/>
            </a:pPr>
            <a:r>
              <a:rPr lang="en-US" sz="3200" kern="0" dirty="0">
                <a:latin typeface="+mn-lt"/>
              </a:rPr>
              <a:t>Dave Tout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bg1"/>
              </a:buClr>
              <a:defRPr/>
            </a:pPr>
            <a:r>
              <a:rPr lang="en-US" sz="2800" kern="0" dirty="0">
                <a:latin typeface="+mn-lt"/>
              </a:rPr>
              <a:t>Australian Council for Educational Research</a:t>
            </a:r>
          </a:p>
          <a:p>
            <a:pPr marL="342900" indent="-342900" algn="ctr" eaLnBrk="1" hangingPunct="1">
              <a:spcBef>
                <a:spcPct val="20000"/>
              </a:spcBef>
              <a:buClr>
                <a:schemeClr val="bg1"/>
              </a:buClr>
              <a:defRPr/>
            </a:pPr>
            <a:r>
              <a:rPr lang="en-US" sz="3200" kern="0" dirty="0">
                <a:latin typeface="+mn-lt"/>
              </a:rPr>
              <a:t>August 2012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bg1"/>
              </a:buClr>
              <a:buFontTx/>
              <a:buChar char="•"/>
              <a:defRPr/>
            </a:pPr>
            <a:endParaRPr lang="en-US" sz="3200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95288" y="260350"/>
            <a:ext cx="7772400" cy="722313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Câu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hỏi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lựa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chọn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phức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hợp</a:t>
            </a:r>
            <a:endParaRPr lang="en-AU" sz="3200" b="1" kern="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84213" y="1484313"/>
            <a:ext cx="7772400" cy="44196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1"/>
              </a:buClr>
              <a:buFontTx/>
              <a:buChar char="•"/>
              <a:defRPr/>
            </a:pPr>
            <a:r>
              <a:rPr lang="en-AU" kern="0" dirty="0" smtClean="0">
                <a:latin typeface="+mn-lt"/>
              </a:rPr>
              <a:t>Cho </a:t>
            </a:r>
            <a:r>
              <a:rPr lang="en-AU" kern="0" dirty="0" err="1" smtClean="0">
                <a:latin typeface="+mn-lt"/>
              </a:rPr>
              <a:t>phép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đánh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giá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hiểu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biết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toàn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diện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sâu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hơn</a:t>
            </a:r>
            <a:r>
              <a:rPr lang="en-AU" kern="0" dirty="0" smtClean="0">
                <a:latin typeface="+mn-lt"/>
              </a:rPr>
              <a:t>/</a:t>
            </a:r>
            <a:r>
              <a:rPr lang="en-AU" kern="0" dirty="0" err="1" smtClean="0">
                <a:latin typeface="+mn-lt"/>
              </a:rPr>
              <a:t>rộng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hơn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về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một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khái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niệm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hoặc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một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quy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trình</a:t>
            </a:r>
            <a:r>
              <a:rPr lang="en-AU" kern="0" dirty="0" smtClean="0">
                <a:latin typeface="+mn-lt"/>
              </a:rPr>
              <a:t>.</a:t>
            </a:r>
            <a:endParaRPr lang="en-AU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Tx/>
              <a:buChar char="•"/>
              <a:defRPr/>
            </a:pPr>
            <a:endParaRPr lang="en-AU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Tx/>
              <a:buChar char="•"/>
              <a:defRPr/>
            </a:pPr>
            <a:r>
              <a:rPr lang="en-AU" kern="0" dirty="0" err="1" smtClean="0">
                <a:latin typeface="+mn-lt"/>
              </a:rPr>
              <a:t>Có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thể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giúp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giảm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bớt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nhu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cầu</a:t>
            </a:r>
            <a:r>
              <a:rPr lang="en-AU" kern="0" dirty="0" smtClean="0">
                <a:latin typeface="+mn-lt"/>
              </a:rPr>
              <a:t> </a:t>
            </a:r>
            <a:r>
              <a:rPr lang="en-AU" b="1" kern="0" dirty="0" err="1" smtClean="0">
                <a:latin typeface="+mn-lt"/>
              </a:rPr>
              <a:t>đưa</a:t>
            </a:r>
            <a:r>
              <a:rPr lang="en-AU" b="1" kern="0" dirty="0" smtClean="0">
                <a:latin typeface="+mn-lt"/>
              </a:rPr>
              <a:t> </a:t>
            </a:r>
            <a:r>
              <a:rPr lang="en-AU" b="1" kern="0" dirty="0" err="1" smtClean="0">
                <a:latin typeface="+mn-lt"/>
              </a:rPr>
              <a:t>ra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lời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giải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trong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Toán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học</a:t>
            </a:r>
            <a:endParaRPr lang="en-AU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Tx/>
              <a:buChar char="•"/>
              <a:defRPr/>
            </a:pPr>
            <a:endParaRPr lang="en-AU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Tx/>
              <a:buChar char="•"/>
              <a:defRPr/>
            </a:pPr>
            <a:r>
              <a:rPr lang="en-AU" kern="0" dirty="0" err="1" smtClean="0">
                <a:latin typeface="+mn-lt"/>
              </a:rPr>
              <a:t>Tất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cả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các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phần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trong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một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câu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hỏi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phải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liên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quan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đến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cùng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một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khái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niệm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hoặc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một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quy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trình</a:t>
            </a:r>
            <a:r>
              <a:rPr lang="en-AU" kern="0" dirty="0" smtClean="0">
                <a:latin typeface="+mn-lt"/>
              </a:rPr>
              <a:t>  </a:t>
            </a:r>
            <a:endParaRPr lang="en-AU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Tx/>
              <a:buChar char="•"/>
              <a:defRPr/>
            </a:pPr>
            <a:endParaRPr lang="en-AU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Tx/>
              <a:buChar char="•"/>
              <a:defRPr/>
            </a:pPr>
            <a:r>
              <a:rPr lang="en-AU" kern="0" dirty="0" err="1" smtClean="0">
                <a:latin typeface="+mn-lt"/>
              </a:rPr>
              <a:t>Khó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khăn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là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làm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sao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để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sử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dụng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những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từ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ngữ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ngắn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gọn</a:t>
            </a:r>
            <a:r>
              <a:rPr lang="en-AU" kern="0" dirty="0" smtClean="0">
                <a:latin typeface="+mn-lt"/>
              </a:rPr>
              <a:t>, </a:t>
            </a:r>
            <a:r>
              <a:rPr lang="en-AU" kern="0" dirty="0" err="1" smtClean="0">
                <a:latin typeface="+mn-lt"/>
              </a:rPr>
              <a:t>súc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tích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để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diễn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đạt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câu</a:t>
            </a:r>
            <a:r>
              <a:rPr lang="en-AU" kern="0" dirty="0" smtClean="0">
                <a:latin typeface="+mn-lt"/>
              </a:rPr>
              <a:t> </a:t>
            </a:r>
            <a:r>
              <a:rPr lang="en-AU" kern="0" dirty="0" err="1" smtClean="0">
                <a:latin typeface="+mn-lt"/>
              </a:rPr>
              <a:t>hỏi</a:t>
            </a:r>
            <a:endParaRPr lang="en-AU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Tx/>
              <a:buChar char="•"/>
              <a:defRPr/>
            </a:pPr>
            <a:endParaRPr lang="en-AU" kern="0" dirty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chemeClr val="bg1"/>
              </a:buClr>
              <a:buFontTx/>
              <a:buChar char="•"/>
              <a:defRPr/>
            </a:pPr>
            <a:endParaRPr lang="en-AU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765175"/>
            <a:ext cx="5953125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539750" y="188913"/>
            <a:ext cx="7772400" cy="79216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Câu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hỏi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lựa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chọn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phức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hợp</a:t>
            </a:r>
            <a:endParaRPr lang="en-AU" sz="3200" b="1" kern="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096963" y="5013325"/>
          <a:ext cx="6336704" cy="1656000"/>
        </p:xfrm>
        <a:graphic>
          <a:graphicData uri="http://schemas.openxmlformats.org/drawingml/2006/table">
            <a:tbl>
              <a:tblPr/>
              <a:tblGrid>
                <a:gridCol w="3840351"/>
                <a:gridCol w="2496353"/>
              </a:tblGrid>
              <a:tr h="55200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 err="1" smtClean="0">
                          <a:latin typeface="Arial"/>
                          <a:ea typeface="Times New Roman"/>
                          <a:cs typeface="Times New Roman"/>
                        </a:rPr>
                        <a:t>Sản</a:t>
                      </a:r>
                      <a:r>
                        <a:rPr lang="en-GB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dirty="0" err="1" smtClean="0">
                          <a:latin typeface="Arial"/>
                          <a:ea typeface="Times New Roman"/>
                          <a:cs typeface="Times New Roman"/>
                        </a:rPr>
                        <a:t>phẩm</a:t>
                      </a:r>
                      <a:endParaRPr lang="en-AU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Jason </a:t>
                      </a:r>
                      <a:r>
                        <a:rPr lang="en-GB" sz="1400" b="1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GB" sz="14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GB" sz="14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mua</a:t>
                      </a:r>
                      <a:r>
                        <a:rPr lang="en-GB" sz="14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gì</a:t>
                      </a:r>
                      <a:r>
                        <a:rPr lang="en-GB" sz="14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với</a:t>
                      </a:r>
                      <a:r>
                        <a:rPr lang="en-GB" sz="14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dirty="0" smtClean="0">
                          <a:latin typeface="Arial"/>
                          <a:ea typeface="Times New Roman"/>
                          <a:cs typeface="Times New Roman"/>
                        </a:rPr>
                        <a:t>200 </a:t>
                      </a:r>
                      <a:r>
                        <a:rPr lang="en-GB" sz="1400" b="1" dirty="0">
                          <a:latin typeface="Arial"/>
                          <a:ea typeface="Times New Roman"/>
                          <a:cs typeface="Times New Roman"/>
                        </a:rPr>
                        <a:t>zeds?</a:t>
                      </a:r>
                      <a:endParaRPr lang="en-AU" sz="14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00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latin typeface="Arial"/>
                          <a:ea typeface="Times New Roman"/>
                          <a:cs typeface="Times New Roman"/>
                        </a:rPr>
                        <a:t>MP3 player and the headphones</a:t>
                      </a:r>
                      <a:endParaRPr lang="en-A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GB" sz="14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GB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Không</a:t>
                      </a:r>
                      <a:endParaRPr lang="en-A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00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latin typeface="Arial"/>
                          <a:ea typeface="Times New Roman"/>
                          <a:cs typeface="Times New Roman"/>
                        </a:rPr>
                        <a:t>MP3 player and the speakers</a:t>
                      </a:r>
                      <a:endParaRPr lang="en-A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GB" sz="14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GB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Không</a:t>
                      </a:r>
                      <a:endParaRPr lang="en-A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00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latin typeface="Arial"/>
                          <a:ea typeface="Times New Roman"/>
                          <a:cs typeface="Times New Roman"/>
                        </a:rPr>
                        <a:t>All 3 items – the MP3 player, the headphones and the speakers</a:t>
                      </a:r>
                      <a:endParaRPr lang="en-A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GB" sz="14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GB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Không</a:t>
                      </a:r>
                      <a:endParaRPr lang="en-A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971550" y="3284538"/>
            <a:ext cx="7345363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GB" sz="1600" dirty="0">
                <a:latin typeface="Arial" charset="0"/>
                <a:ea typeface="Times New Roman" pitchFamily="18" charset="0"/>
                <a:cs typeface="Arial" charset="0"/>
              </a:rPr>
              <a:t>Music City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đang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có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chương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trình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giảm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giá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.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Khi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bạn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mua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b="1" dirty="0" err="1" smtClean="0">
                <a:latin typeface="Arial" charset="0"/>
                <a:ea typeface="Times New Roman" pitchFamily="18" charset="0"/>
                <a:cs typeface="Arial" charset="0"/>
              </a:rPr>
              <a:t>hai</a:t>
            </a:r>
            <a:r>
              <a:rPr lang="en-GB" sz="1600" b="1" dirty="0" smtClean="0">
                <a:latin typeface="Arial" charset="0"/>
                <a:ea typeface="Times New Roman" pitchFamily="18" charset="0"/>
                <a:cs typeface="Arial" charset="0"/>
              </a:rPr>
              <a:t> hay </a:t>
            </a:r>
            <a:r>
              <a:rPr lang="en-GB" sz="1600" b="1" dirty="0" err="1" smtClean="0">
                <a:latin typeface="Arial" charset="0"/>
                <a:ea typeface="Times New Roman" pitchFamily="18" charset="0"/>
                <a:cs typeface="Arial" charset="0"/>
              </a:rPr>
              <a:t>nhiều</a:t>
            </a:r>
            <a:r>
              <a:rPr lang="en-GB" sz="1600" b="1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b="1" dirty="0" err="1" smtClean="0">
                <a:latin typeface="Arial" charset="0"/>
                <a:ea typeface="Times New Roman" pitchFamily="18" charset="0"/>
                <a:cs typeface="Arial" charset="0"/>
              </a:rPr>
              <a:t>hơn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sản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phẩm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giảm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giá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, </a:t>
            </a:r>
            <a:r>
              <a:rPr lang="en-GB" sz="1600" dirty="0">
                <a:latin typeface="Arial" charset="0"/>
                <a:ea typeface="Times New Roman" pitchFamily="18" charset="0"/>
                <a:cs typeface="Arial" charset="0"/>
              </a:rPr>
              <a:t>Music City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sẽ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giảm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b="1" dirty="0">
                <a:latin typeface="Arial" charset="0"/>
                <a:ea typeface="Times New Roman" pitchFamily="18" charset="0"/>
                <a:cs typeface="Arial" charset="0"/>
              </a:rPr>
              <a:t>20%</a:t>
            </a:r>
            <a:r>
              <a:rPr lang="en-GB" sz="1600" dirty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giá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trị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lúc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đầu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của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những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sản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phẩm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này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.</a:t>
            </a:r>
            <a:endParaRPr lang="en-AU" sz="1100" dirty="0">
              <a:ea typeface="Times New Roman" pitchFamily="18" charset="0"/>
              <a:cs typeface="Arial" charset="0"/>
            </a:endParaRPr>
          </a:p>
          <a:p>
            <a:pPr>
              <a:lnSpc>
                <a:spcPct val="150000"/>
              </a:lnSpc>
            </a:pPr>
            <a:r>
              <a:rPr lang="en-GB" sz="1600" dirty="0">
                <a:latin typeface="Arial" charset="0"/>
                <a:ea typeface="Times New Roman" pitchFamily="18" charset="0"/>
                <a:cs typeface="Arial" charset="0"/>
              </a:rPr>
              <a:t>Jason </a:t>
            </a:r>
            <a:r>
              <a:rPr lang="en-GB" sz="1600" dirty="0" err="1" smtClean="0">
                <a:latin typeface="Arial" charset="0"/>
                <a:ea typeface="Times New Roman" pitchFamily="18" charset="0"/>
                <a:cs typeface="Arial" charset="0"/>
              </a:rPr>
              <a:t>có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>
                <a:latin typeface="Arial" charset="0"/>
                <a:ea typeface="Times New Roman" pitchFamily="18" charset="0"/>
                <a:cs typeface="Arial" charset="0"/>
              </a:rPr>
              <a:t>200 </a:t>
            </a:r>
            <a:r>
              <a:rPr lang="en-GB" sz="1600" dirty="0" smtClean="0">
                <a:latin typeface="Arial" charset="0"/>
                <a:ea typeface="Times New Roman" pitchFamily="18" charset="0"/>
                <a:cs typeface="Arial" charset="0"/>
              </a:rPr>
              <a:t>zeds.</a:t>
            </a:r>
            <a:endParaRPr lang="en-AU" sz="1100" dirty="0"/>
          </a:p>
          <a:p>
            <a:pPr>
              <a:lnSpc>
                <a:spcPct val="150000"/>
              </a:lnSpc>
            </a:pPr>
            <a:r>
              <a:rPr lang="en-GB" sz="1600" dirty="0" err="1" smtClean="0">
                <a:latin typeface="Arial" charset="0"/>
                <a:cs typeface="Times New Roman" pitchFamily="18" charset="0"/>
              </a:rPr>
              <a:t>Trong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Arial" charset="0"/>
                <a:cs typeface="Times New Roman" pitchFamily="18" charset="0"/>
              </a:rPr>
              <a:t>đợt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Arial" charset="0"/>
                <a:cs typeface="Times New Roman" pitchFamily="18" charset="0"/>
              </a:rPr>
              <a:t>giảm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Arial" charset="0"/>
                <a:cs typeface="Times New Roman" pitchFamily="18" charset="0"/>
              </a:rPr>
              <a:t>giá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Arial" charset="0"/>
                <a:cs typeface="Times New Roman" pitchFamily="18" charset="0"/>
              </a:rPr>
              <a:t>này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, </a:t>
            </a:r>
            <a:r>
              <a:rPr lang="en-GB" sz="1600" dirty="0" err="1" smtClean="0">
                <a:latin typeface="Arial" charset="0"/>
                <a:cs typeface="Times New Roman" pitchFamily="18" charset="0"/>
              </a:rPr>
              <a:t>anh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Arial" charset="0"/>
                <a:cs typeface="Times New Roman" pitchFamily="18" charset="0"/>
              </a:rPr>
              <a:t>ấy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Arial" charset="0"/>
                <a:cs typeface="Times New Roman" pitchFamily="18" charset="0"/>
              </a:rPr>
              <a:t>có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Arial" charset="0"/>
                <a:cs typeface="Times New Roman" pitchFamily="18" charset="0"/>
              </a:rPr>
              <a:t>thể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Arial" charset="0"/>
                <a:cs typeface="Times New Roman" pitchFamily="18" charset="0"/>
              </a:rPr>
              <a:t>mua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Arial" charset="0"/>
                <a:cs typeface="Times New Roman" pitchFamily="18" charset="0"/>
              </a:rPr>
              <a:t>những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GB" sz="1600" dirty="0" err="1" smtClean="0">
                <a:latin typeface="Arial" charset="0"/>
                <a:cs typeface="Times New Roman" pitchFamily="18" charset="0"/>
              </a:rPr>
              <a:t>gì</a:t>
            </a:r>
            <a:r>
              <a:rPr lang="en-GB" sz="1600" dirty="0" smtClean="0">
                <a:latin typeface="Arial" charset="0"/>
                <a:cs typeface="Times New Roman" pitchFamily="18" charset="0"/>
              </a:rPr>
              <a:t>?</a:t>
            </a:r>
            <a:endParaRPr lang="en-AU" sz="1100" dirty="0"/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Arial" charset="0"/>
                <a:cs typeface="Times New Roman" pitchFamily="18" charset="0"/>
              </a:rPr>
              <a:t>Khoanh</a:t>
            </a:r>
            <a:r>
              <a:rPr lang="en-US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Arial" charset="0"/>
                <a:cs typeface="Times New Roman" pitchFamily="18" charset="0"/>
              </a:rPr>
              <a:t>tròn</a:t>
            </a:r>
            <a:r>
              <a:rPr lang="en-US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1600" dirty="0" smtClean="0">
                <a:cs typeface="Times New Roman" pitchFamily="18" charset="0"/>
              </a:rPr>
              <a:t>“</a:t>
            </a:r>
            <a:r>
              <a:rPr lang="en-US" sz="1600" dirty="0" err="1" smtClean="0">
                <a:latin typeface="Arial" charset="0"/>
                <a:cs typeface="Times New Roman" pitchFamily="18" charset="0"/>
              </a:rPr>
              <a:t>Có</a:t>
            </a:r>
            <a:r>
              <a:rPr lang="en-US" sz="1600" dirty="0" smtClean="0">
                <a:cs typeface="Times New Roman" pitchFamily="18" charset="0"/>
              </a:rPr>
              <a:t>”</a:t>
            </a:r>
            <a:r>
              <a:rPr lang="en-US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Arial" charset="0"/>
                <a:cs typeface="Times New Roman" pitchFamily="18" charset="0"/>
              </a:rPr>
              <a:t>hoặc</a:t>
            </a:r>
            <a:r>
              <a:rPr lang="en-US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1600" dirty="0" smtClean="0">
                <a:cs typeface="Times New Roman" pitchFamily="18" charset="0"/>
              </a:rPr>
              <a:t>“</a:t>
            </a:r>
            <a:r>
              <a:rPr lang="en-US" sz="1600" dirty="0" err="1" smtClean="0">
                <a:latin typeface="Arial" charset="0"/>
                <a:cs typeface="Times New Roman" pitchFamily="18" charset="0"/>
              </a:rPr>
              <a:t>Không</a:t>
            </a:r>
            <a:r>
              <a:rPr lang="en-US" sz="1600" dirty="0" smtClean="0">
                <a:cs typeface="Times New Roman" pitchFamily="18" charset="0"/>
              </a:rPr>
              <a:t>”</a:t>
            </a:r>
            <a:r>
              <a:rPr lang="en-US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Arial" charset="0"/>
                <a:cs typeface="Times New Roman" pitchFamily="18" charset="0"/>
              </a:rPr>
              <a:t>cho</a:t>
            </a:r>
            <a:r>
              <a:rPr lang="en-US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Arial" charset="0"/>
                <a:cs typeface="Times New Roman" pitchFamily="18" charset="0"/>
              </a:rPr>
              <a:t>mỗi</a:t>
            </a:r>
            <a:r>
              <a:rPr lang="en-US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Arial" charset="0"/>
                <a:cs typeface="Times New Roman" pitchFamily="18" charset="0"/>
              </a:rPr>
              <a:t>tuỳ</a:t>
            </a:r>
            <a:r>
              <a:rPr lang="en-US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Arial" charset="0"/>
                <a:cs typeface="Times New Roman" pitchFamily="18" charset="0"/>
              </a:rPr>
              <a:t>chọn</a:t>
            </a:r>
            <a:r>
              <a:rPr lang="en-US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Arial" charset="0"/>
                <a:cs typeface="Times New Roman" pitchFamily="18" charset="0"/>
              </a:rPr>
              <a:t>dưới</a:t>
            </a:r>
            <a:r>
              <a:rPr lang="en-US" sz="1600" dirty="0" smtClean="0">
                <a:latin typeface="Arial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Arial" charset="0"/>
                <a:cs typeface="Times New Roman" pitchFamily="18" charset="0"/>
              </a:rPr>
              <a:t>đây</a:t>
            </a:r>
            <a:r>
              <a:rPr lang="en-US" sz="1600" dirty="0" smtClean="0">
                <a:latin typeface="Arial" charset="0"/>
                <a:cs typeface="Times New Roman" pitchFamily="18" charset="0"/>
              </a:rPr>
              <a:t>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39750" y="188913"/>
            <a:ext cx="7772400" cy="79216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AU" sz="3200" b="1" kern="0" dirty="0" err="1" smtClean="0"/>
              <a:t>Câu</a:t>
            </a:r>
            <a:r>
              <a:rPr lang="en-AU" sz="3200" b="1" kern="0" dirty="0" smtClean="0"/>
              <a:t> </a:t>
            </a:r>
            <a:r>
              <a:rPr lang="en-AU" sz="3200" b="1" kern="0" dirty="0" err="1" smtClean="0"/>
              <a:t>hỏi</a:t>
            </a:r>
            <a:r>
              <a:rPr lang="en-AU" sz="3200" b="1" kern="0" dirty="0" smtClean="0"/>
              <a:t> </a:t>
            </a:r>
            <a:r>
              <a:rPr lang="en-AU" sz="3200" b="1" kern="0" dirty="0" err="1" smtClean="0"/>
              <a:t>lựa</a:t>
            </a:r>
            <a:r>
              <a:rPr lang="en-AU" sz="3200" b="1" kern="0" dirty="0" smtClean="0"/>
              <a:t> </a:t>
            </a:r>
            <a:r>
              <a:rPr lang="en-AU" sz="3200" b="1" kern="0" dirty="0" err="1" smtClean="0"/>
              <a:t>chọn</a:t>
            </a:r>
            <a:r>
              <a:rPr lang="en-AU" sz="3200" b="1" kern="0" dirty="0" smtClean="0"/>
              <a:t> </a:t>
            </a:r>
            <a:r>
              <a:rPr lang="en-AU" sz="3200" b="1" kern="0" dirty="0" err="1" smtClean="0"/>
              <a:t>phức</a:t>
            </a:r>
            <a:r>
              <a:rPr lang="en-AU" sz="3200" b="1" kern="0" dirty="0" smtClean="0"/>
              <a:t> </a:t>
            </a:r>
            <a:r>
              <a:rPr lang="en-AU" sz="3200" b="1" kern="0" dirty="0" err="1" smtClean="0"/>
              <a:t>hợp</a:t>
            </a:r>
            <a:endParaRPr lang="en-AU" sz="3200" b="1" kern="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55650" y="1341438"/>
          <a:ext cx="2808313" cy="3413759"/>
        </p:xfrm>
        <a:graphic>
          <a:graphicData uri="http://schemas.openxmlformats.org/drawingml/2006/table">
            <a:tbl>
              <a:tblPr/>
              <a:tblGrid>
                <a:gridCol w="962780"/>
                <a:gridCol w="1061590"/>
                <a:gridCol w="783943"/>
              </a:tblGrid>
              <a:tr h="19050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AU" sz="14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="1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vụ</a:t>
                      </a:r>
                      <a:r>
                        <a:rPr lang="en-AU" sz="14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tai </a:t>
                      </a:r>
                      <a:r>
                        <a:rPr lang="en-AU" sz="1400" b="1" baseline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nạn</a:t>
                      </a:r>
                      <a:r>
                        <a:rPr lang="en-AU" sz="14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="1" baseline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lao</a:t>
                      </a:r>
                      <a:r>
                        <a:rPr lang="en-AU" sz="14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="1" baseline="0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động</a:t>
                      </a:r>
                      <a:endParaRPr lang="en-AU" sz="1400" dirty="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 dirty="0" err="1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Tháng</a:t>
                      </a:r>
                      <a:r>
                        <a:rPr lang="en-AU" sz="14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AU" sz="1400" dirty="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2010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2011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Jan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Feb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Mar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34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Apr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36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May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35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43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Jun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en-AU" sz="1400" dirty="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Jul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Aug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Sep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Oct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Nov </a:t>
                      </a:r>
                      <a:endParaRPr lang="en-AU" sz="1400" dirty="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Dec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TỔNG</a:t>
                      </a:r>
                      <a:r>
                        <a:rPr lang="en-AU" sz="1400" b="1" baseline="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CỘNG</a:t>
                      </a:r>
                      <a:r>
                        <a:rPr lang="en-AU" sz="14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: </a:t>
                      </a:r>
                      <a:endParaRPr lang="en-AU" sz="1400" dirty="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297</a:t>
                      </a:r>
                      <a:endParaRPr lang="en-AU" sz="140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300</a:t>
                      </a:r>
                      <a:endParaRPr lang="en-AU" sz="1400" dirty="0">
                        <a:solidFill>
                          <a:srgbClr val="94363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38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88" name="Rectangle 2"/>
          <p:cNvSpPr>
            <a:spLocks noChangeArrowheads="1"/>
          </p:cNvSpPr>
          <p:nvPr/>
        </p:nvSpPr>
        <p:spPr bwMode="auto">
          <a:xfrm>
            <a:off x="611188" y="755650"/>
            <a:ext cx="674689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AU" sz="1600" i="1" dirty="0">
                <a:latin typeface="Calibri" pitchFamily="34" charset="0"/>
                <a:cs typeface="Times New Roman" pitchFamily="18" charset="0"/>
              </a:rPr>
              <a:t>Smiths </a:t>
            </a:r>
            <a:r>
              <a:rPr lang="en-AU" sz="1600" i="1" dirty="0" smtClean="0">
                <a:latin typeface="Calibri" pitchFamily="34" charset="0"/>
                <a:cs typeface="Times New Roman" pitchFamily="18" charset="0"/>
              </a:rPr>
              <a:t>Packaging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ghi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chép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lại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những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vụ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tai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nạn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lao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động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.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Các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bảng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biểu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chỉ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ra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số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lượng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tai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nạn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mỗi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tháng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trong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năm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>
                <a:latin typeface="Calibri" pitchFamily="34" charset="0"/>
                <a:cs typeface="Times New Roman" pitchFamily="18" charset="0"/>
              </a:rPr>
              <a:t>2010 </a:t>
            </a:r>
            <a:r>
              <a:rPr lang="en-AU" sz="1600" dirty="0" err="1" smtClean="0">
                <a:latin typeface="Calibri" pitchFamily="34" charset="0"/>
                <a:cs typeface="Times New Roman" pitchFamily="18" charset="0"/>
              </a:rPr>
              <a:t>và</a:t>
            </a:r>
            <a:r>
              <a:rPr lang="en-AU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>
                <a:latin typeface="Calibri" pitchFamily="34" charset="0"/>
                <a:cs typeface="Times New Roman" pitchFamily="18" charset="0"/>
              </a:rPr>
              <a:t>2011.</a:t>
            </a:r>
            <a:endParaRPr lang="en-AU" sz="3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68538" y="5329238"/>
          <a:ext cx="6696744" cy="1280159"/>
        </p:xfrm>
        <a:graphic>
          <a:graphicData uri="http://schemas.openxmlformats.org/drawingml/2006/table">
            <a:tbl>
              <a:tblPr/>
              <a:tblGrid>
                <a:gridCol w="4713051"/>
                <a:gridCol w="1983693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4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Phát</a:t>
                      </a:r>
                      <a:r>
                        <a:rPr lang="en-AU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="1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biểu</a:t>
                      </a:r>
                      <a:endParaRPr lang="en-A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Phát</a:t>
                      </a:r>
                      <a:r>
                        <a:rPr lang="en-AU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="1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biểu</a:t>
                      </a:r>
                      <a:r>
                        <a:rPr lang="en-AU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="1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này</a:t>
                      </a:r>
                      <a:r>
                        <a:rPr lang="en-AU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="1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="1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AU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hay </a:t>
                      </a:r>
                      <a:r>
                        <a:rPr lang="en-AU" sz="1400" b="1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AU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?</a:t>
                      </a:r>
                      <a:endParaRPr lang="en-A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năm</a:t>
                      </a:r>
                      <a:r>
                        <a:rPr lang="en-AU" sz="1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dirty="0">
                          <a:latin typeface="Calibri"/>
                          <a:ea typeface="Times New Roman"/>
                          <a:cs typeface="Times New Roman"/>
                        </a:rPr>
                        <a:t>2011, </a:t>
                      </a:r>
                      <a:r>
                        <a:rPr lang="en-AU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dirty="0">
                          <a:latin typeface="Calibri"/>
                          <a:ea typeface="Times New Roman"/>
                          <a:cs typeface="Times New Roman"/>
                        </a:rPr>
                        <a:t>7 </a:t>
                      </a:r>
                      <a:r>
                        <a:rPr lang="en-AU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tháng</a:t>
                      </a:r>
                      <a:r>
                        <a:rPr lang="en-AU" sz="1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mà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vụ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tai </a:t>
                      </a:r>
                      <a:r>
                        <a:rPr lang="en-AU" sz="14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nạn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hàng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tháng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thấp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hơn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giá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trị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trung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baseline="0" dirty="0" err="1" smtClean="0">
                          <a:latin typeface="Calibri"/>
                          <a:ea typeface="Times New Roman"/>
                          <a:cs typeface="Times New Roman"/>
                        </a:rPr>
                        <a:t>bình</a:t>
                      </a:r>
                      <a:r>
                        <a:rPr lang="en-AU" sz="1400" dirty="0" smtClean="0">
                          <a:latin typeface="Calibri"/>
                          <a:ea typeface="Times New Roman"/>
                          <a:cs typeface="Times New Roman"/>
                        </a:rPr>
                        <a:t>.</a:t>
                      </a:r>
                      <a:endParaRPr lang="en-A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400" dirty="0" smtClean="0">
                          <a:latin typeface="Calibri"/>
                          <a:ea typeface="Times New Roman"/>
                          <a:cs typeface="Times New Roman"/>
                        </a:rPr>
                        <a:t> /</a:t>
                      </a:r>
                      <a:r>
                        <a:rPr lang="en-A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Không</a:t>
                      </a:r>
                      <a:endParaRPr lang="en-A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Trong</a:t>
                      </a:r>
                      <a:r>
                        <a:rPr lang="en-AU" sz="1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năm</a:t>
                      </a:r>
                      <a:r>
                        <a:rPr lang="en-AU" sz="140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400" dirty="0">
                          <a:latin typeface="Calibri"/>
                          <a:ea typeface="Times New Roman"/>
                          <a:cs typeface="Times New Roman"/>
                        </a:rPr>
                        <a:t>2011, the median number of injuries per month was higher than the mean value.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AU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400" dirty="0" smtClean="0">
                          <a:latin typeface="Calibri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en-AU" sz="1400" dirty="0" err="1" smtClean="0">
                          <a:latin typeface="Calibri"/>
                          <a:ea typeface="Times New Roman"/>
                          <a:cs typeface="Times New Roman"/>
                        </a:rPr>
                        <a:t>Không</a:t>
                      </a:r>
                      <a:endParaRPr lang="en-A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403" name="Rectangle 3"/>
          <p:cNvSpPr>
            <a:spLocks noChangeArrowheads="1"/>
          </p:cNvSpPr>
          <p:nvPr/>
        </p:nvSpPr>
        <p:spPr bwMode="auto">
          <a:xfrm>
            <a:off x="3779838" y="4005263"/>
            <a:ext cx="525621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Dựa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trên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dữ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liệu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này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của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năm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b="1" dirty="0">
                <a:latin typeface="Calibri" pitchFamily="34" charset="0"/>
                <a:cs typeface="Times New Roman" pitchFamily="18" charset="0"/>
              </a:rPr>
              <a:t>2011</a:t>
            </a:r>
            <a:r>
              <a:rPr lang="en-US" sz="1600" dirty="0">
                <a:latin typeface="Calibri" pitchFamily="34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phát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biểu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nào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sau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đây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về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số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lượng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trung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bình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các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vụ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tai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nạn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lao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động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tại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AU" sz="1600" dirty="0">
                <a:latin typeface="Calibri" pitchFamily="34" charset="0"/>
                <a:cs typeface="Times New Roman" pitchFamily="18" charset="0"/>
              </a:rPr>
              <a:t>Smiths Packaging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là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đúng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? </a:t>
            </a:r>
            <a:endParaRPr lang="en-US" sz="1600" dirty="0">
              <a:latin typeface="Calibri" pitchFamily="34" charset="0"/>
              <a:cs typeface="Times New Roman" pitchFamily="18" charset="0"/>
            </a:endParaRPr>
          </a:p>
          <a:p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Khoanh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tròn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“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Có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”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hoặc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“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Không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”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cho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mỗi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phát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biểu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sau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Times New Roman" pitchFamily="18" charset="0"/>
              </a:rPr>
              <a:t>đây</a:t>
            </a:r>
            <a:r>
              <a:rPr lang="en-US" sz="1600" dirty="0" smtClean="0">
                <a:latin typeface="Calibri" pitchFamily="34" charset="0"/>
                <a:cs typeface="Times New Roman" pitchFamily="18" charset="0"/>
              </a:rPr>
              <a:t>.</a:t>
            </a:r>
            <a:endParaRPr lang="en-AU" sz="1600" dirty="0">
              <a:latin typeface="Calibri" pitchFamily="34" charset="0"/>
            </a:endParaRPr>
          </a:p>
          <a:p>
            <a:endParaRPr lang="en-AU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838" y="1700213"/>
            <a:ext cx="42481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1"/>
          <p:cNvSpPr txBox="1">
            <a:spLocks/>
          </p:cNvSpPr>
          <p:nvPr/>
        </p:nvSpPr>
        <p:spPr>
          <a:xfrm>
            <a:off x="539750" y="188913"/>
            <a:ext cx="7772400" cy="792162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Trắc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nghiệm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khách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quan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phức</a:t>
            </a:r>
            <a:r>
              <a:rPr lang="en-AU" sz="3200" b="1" kern="0" dirty="0" smtClean="0">
                <a:latin typeface="+mj-lt"/>
                <a:ea typeface="+mj-ea"/>
                <a:cs typeface="+mj-cs"/>
              </a:rPr>
              <a:t> </a:t>
            </a:r>
            <a:r>
              <a:rPr lang="en-AU" sz="3200" b="1" kern="0" dirty="0" err="1" smtClean="0">
                <a:latin typeface="+mj-lt"/>
                <a:ea typeface="+mj-ea"/>
                <a:cs typeface="+mj-cs"/>
              </a:rPr>
              <a:t>hợp</a:t>
            </a:r>
            <a:endParaRPr lang="en-AU" sz="3200" b="1" kern="0" dirty="0">
              <a:latin typeface="+mj-lt"/>
              <a:ea typeface="+mj-ea"/>
              <a:cs typeface="+mj-cs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23850" y="644525"/>
            <a:ext cx="655161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Tap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chí</a:t>
            </a:r>
            <a:r>
              <a:rPr lang="en-GB" sz="1600" i="1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i="1" dirty="0">
                <a:latin typeface="Calibri" pitchFamily="34" charset="0"/>
                <a:ea typeface="Times New Roman" pitchFamily="18" charset="0"/>
                <a:cs typeface="Arial" charset="0"/>
              </a:rPr>
              <a:t>Daily Mail</a:t>
            </a:r>
            <a:r>
              <a:rPr lang="en-GB" sz="1600" dirty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và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đài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truyền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hình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i="1" dirty="0">
                <a:latin typeface="Calibri" pitchFamily="34" charset="0"/>
                <a:ea typeface="Times New Roman" pitchFamily="18" charset="0"/>
                <a:cs typeface="Arial" charset="0"/>
              </a:rPr>
              <a:t>Channel 7</a:t>
            </a:r>
            <a:r>
              <a:rPr lang="en-GB" sz="1600" dirty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ở </a:t>
            </a:r>
            <a:r>
              <a:rPr lang="en-GB" sz="1600" dirty="0" err="1">
                <a:latin typeface="Calibri" pitchFamily="34" charset="0"/>
                <a:ea typeface="Times New Roman" pitchFamily="18" charset="0"/>
                <a:cs typeface="Arial" charset="0"/>
              </a:rPr>
              <a:t>Zedland</a:t>
            </a:r>
            <a:r>
              <a:rPr lang="en-GB" sz="1600" dirty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đều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tổ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chức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các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cuộc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thăm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dò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biến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đổi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khí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hậu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. </a:t>
            </a:r>
            <a:endParaRPr lang="en-GB" sz="1600" dirty="0"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Mỗi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cuộc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thăm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dò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đều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hỏi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cùng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một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câu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hỏi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: “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Zedland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cần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có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hành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động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gì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liên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quan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đến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việc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biến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đổi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khí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hậu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không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?”</a:t>
            </a:r>
            <a:endParaRPr lang="en-AU" sz="1600" dirty="0"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Đây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là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kết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quả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của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hai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cuộc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thăm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dò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.</a:t>
            </a:r>
            <a:endParaRPr lang="en-GB" sz="1600" dirty="0">
              <a:latin typeface="Calibri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11188" y="5229225"/>
          <a:ext cx="6480720" cy="1280159"/>
        </p:xfrm>
        <a:graphic>
          <a:graphicData uri="http://schemas.openxmlformats.org/drawingml/2006/table">
            <a:tbl>
              <a:tblPr/>
              <a:tblGrid>
                <a:gridCol w="4255570"/>
                <a:gridCol w="2225150"/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Phát</a:t>
                      </a:r>
                      <a:r>
                        <a:rPr lang="en-GB" sz="1400" b="1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biểu</a:t>
                      </a:r>
                      <a:endParaRPr lang="en-AU" sz="1400" b="1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b="1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Phát</a:t>
                      </a:r>
                      <a:r>
                        <a:rPr lang="en-GB" sz="1400" b="1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biểu</a:t>
                      </a:r>
                      <a:r>
                        <a:rPr lang="en-GB" sz="1400" b="1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GB" sz="1400" b="1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GB" sz="1400" b="1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GB" sz="1400" b="1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?</a:t>
                      </a:r>
                      <a:endParaRPr lang="en-AU" sz="1400" b="1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54% 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tổng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lựa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chọn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“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”.</a:t>
                      </a:r>
                      <a:endParaRPr lang="en-AU" sz="14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đề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cập</a:t>
                      </a:r>
                      <a:endParaRPr lang="en-AU" sz="14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ít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hơn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8402 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đã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tham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gia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vào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2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cuộc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thăm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dò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.</a:t>
                      </a:r>
                      <a:endParaRPr lang="en-AU" sz="14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đề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cập</a:t>
                      </a:r>
                      <a:endParaRPr lang="en-AU" sz="14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lượng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người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xem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i="1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Channel 7</a:t>
                      </a:r>
                      <a:r>
                        <a:rPr lang="en-GB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gấp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khoảng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2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lần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số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lượng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độc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giả</a:t>
                      </a:r>
                      <a:r>
                        <a:rPr lang="en-GB" sz="1400" i="1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i="1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Daily Mail</a:t>
                      </a:r>
                      <a:r>
                        <a:rPr lang="en-GB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.</a:t>
                      </a:r>
                      <a:endParaRPr lang="en-AU" sz="14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GB" sz="14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GB" sz="140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đề</a:t>
                      </a:r>
                      <a:r>
                        <a:rPr lang="en-GB" sz="1400" baseline="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aseline="0" dirty="0" err="1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cập</a:t>
                      </a:r>
                      <a:endParaRPr lang="en-AU" sz="14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382" name="Rectangle 4"/>
          <p:cNvSpPr>
            <a:spLocks noChangeArrowheads="1"/>
          </p:cNvSpPr>
          <p:nvPr/>
        </p:nvSpPr>
        <p:spPr bwMode="auto">
          <a:xfrm>
            <a:off x="539750" y="4554538"/>
            <a:ext cx="70564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Dựa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trên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thông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tin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từ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2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cuộc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thăm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dò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,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phát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biểu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nào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sau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đây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là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đúng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?</a:t>
            </a:r>
            <a:endParaRPr lang="en-AU" sz="1600" dirty="0"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Khoanh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tròn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“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Có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”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hoặc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“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Không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”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hoặc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“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không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đề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cập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”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cho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mỗi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phát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 </a:t>
            </a:r>
            <a:r>
              <a:rPr lang="en-GB" sz="1600" dirty="0" err="1" smtClean="0">
                <a:latin typeface="Calibri" pitchFamily="34" charset="0"/>
                <a:ea typeface="Times New Roman" pitchFamily="18" charset="0"/>
                <a:cs typeface="Arial" charset="0"/>
              </a:rPr>
              <a:t>biểu</a:t>
            </a:r>
            <a:r>
              <a:rPr lang="en-GB" sz="1600" dirty="0" smtClean="0">
                <a:latin typeface="Calibri" pitchFamily="34" charset="0"/>
                <a:ea typeface="Times New Roman" pitchFamily="18" charset="0"/>
                <a:cs typeface="Arial" charset="0"/>
              </a:rPr>
              <a:t>.</a:t>
            </a:r>
            <a:endParaRPr lang="en-GB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171450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dirty="0" err="1" smtClean="0"/>
              <a:t>Soạn</a:t>
            </a:r>
            <a:r>
              <a:rPr lang="en-US" sz="2800" dirty="0" smtClean="0"/>
              <a:t> </a:t>
            </a:r>
            <a:r>
              <a:rPr lang="en-US" sz="2800" dirty="0" err="1" smtClean="0"/>
              <a:t>câu</a:t>
            </a:r>
            <a:r>
              <a:rPr lang="en-US" sz="2800" dirty="0" smtClean="0"/>
              <a:t> </a:t>
            </a:r>
            <a:r>
              <a:rPr lang="en-US" sz="2800" dirty="0" err="1" smtClean="0"/>
              <a:t>hỏi</a:t>
            </a:r>
            <a:r>
              <a:rPr lang="en-US" sz="2800" dirty="0" smtClean="0"/>
              <a:t> </a:t>
            </a:r>
            <a:r>
              <a:rPr lang="en-US" sz="2800" dirty="0" err="1" smtClean="0"/>
              <a:t>nhiều</a:t>
            </a:r>
            <a:r>
              <a:rPr lang="en-US" sz="2800" dirty="0" smtClean="0"/>
              <a:t> </a:t>
            </a:r>
            <a:r>
              <a:rPr lang="en-US" sz="2800" dirty="0" err="1" smtClean="0"/>
              <a:t>lựa</a:t>
            </a:r>
            <a:r>
              <a:rPr lang="en-US" sz="2800" dirty="0" smtClean="0"/>
              <a:t> </a:t>
            </a:r>
            <a:r>
              <a:rPr lang="en-US" sz="2800" dirty="0" err="1" smtClean="0"/>
              <a:t>chọn</a:t>
            </a:r>
            <a:r>
              <a:rPr lang="en-US" sz="2800" dirty="0" smtClean="0"/>
              <a:t> </a:t>
            </a:r>
            <a:r>
              <a:rPr lang="en-US" sz="2800" dirty="0" err="1" smtClean="0"/>
              <a:t>phức</a:t>
            </a:r>
            <a:r>
              <a:rPr lang="en-US" sz="2800" dirty="0" smtClean="0"/>
              <a:t> </a:t>
            </a:r>
            <a:r>
              <a:rPr lang="en-US" sz="2800" dirty="0" err="1" smtClean="0"/>
              <a:t>hợp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vi-VN" sz="2800" dirty="0" smtClean="0"/>
              <a:t>Năng lực</a:t>
            </a:r>
            <a:r>
              <a:rPr lang="en-US" sz="2800" dirty="0" smtClean="0"/>
              <a:t> </a:t>
            </a:r>
            <a:r>
              <a:rPr lang="en-US" sz="2800" dirty="0" err="1" smtClean="0"/>
              <a:t>Đọc</a:t>
            </a:r>
            <a:r>
              <a:rPr lang="en-US" sz="2800" dirty="0" smtClean="0"/>
              <a:t> </a:t>
            </a:r>
            <a:r>
              <a:rPr lang="en-US" sz="2800" dirty="0" err="1" smtClean="0"/>
              <a:t>hiểu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429000"/>
            <a:ext cx="7358063" cy="2147888"/>
          </a:xfrm>
        </p:spPr>
        <p:txBody>
          <a:bodyPr/>
          <a:lstStyle/>
          <a:p>
            <a:pPr eaLnBrk="1" hangingPunct="1"/>
            <a:r>
              <a:rPr lang="en-US" dirty="0" smtClean="0"/>
              <a:t>Juliette Mendelovits</a:t>
            </a:r>
          </a:p>
          <a:p>
            <a:pPr eaLnBrk="1" hangingPunct="1"/>
            <a:r>
              <a:rPr lang="en-US" sz="2800" dirty="0" smtClean="0"/>
              <a:t>Australian Council for Educational Research</a:t>
            </a:r>
          </a:p>
          <a:p>
            <a:pPr eaLnBrk="1" hangingPunct="1"/>
            <a:r>
              <a:rPr lang="en-US" dirty="0" smtClean="0"/>
              <a:t>August 2012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r>
              <a:rPr lang="en-AU" dirty="0" err="1" smtClean="0"/>
              <a:t>Một</a:t>
            </a:r>
            <a:r>
              <a:rPr lang="en-AU" dirty="0" smtClean="0"/>
              <a:t> </a:t>
            </a:r>
            <a:r>
              <a:rPr lang="en-AU" dirty="0" err="1" smtClean="0"/>
              <a:t>câu</a:t>
            </a:r>
            <a:r>
              <a:rPr lang="en-AU" dirty="0" smtClean="0"/>
              <a:t> </a:t>
            </a:r>
            <a:r>
              <a:rPr lang="en-AU" dirty="0" err="1" smtClean="0"/>
              <a:t>hỏi</a:t>
            </a:r>
            <a:r>
              <a:rPr lang="en-AU" dirty="0" smtClean="0"/>
              <a:t> </a:t>
            </a:r>
            <a:r>
              <a:rPr lang="en-AU" dirty="0" err="1" smtClean="0"/>
              <a:t>Đọc</a:t>
            </a:r>
            <a:r>
              <a:rPr lang="en-AU" dirty="0" smtClean="0"/>
              <a:t> </a:t>
            </a:r>
            <a:r>
              <a:rPr lang="en-AU" dirty="0" err="1" smtClean="0"/>
              <a:t>hiểu</a:t>
            </a:r>
            <a:r>
              <a:rPr lang="en-AU" dirty="0" smtClean="0"/>
              <a:t> </a:t>
            </a:r>
            <a:r>
              <a:rPr lang="en-AU" dirty="0" err="1" smtClean="0"/>
              <a:t>nhiều</a:t>
            </a:r>
            <a:r>
              <a:rPr lang="en-AU" dirty="0" smtClean="0"/>
              <a:t> </a:t>
            </a:r>
            <a:r>
              <a:rPr lang="en-AU" dirty="0" err="1" smtClean="0"/>
              <a:t>lựa</a:t>
            </a:r>
            <a:r>
              <a:rPr lang="en-AU" dirty="0" smtClean="0"/>
              <a:t> </a:t>
            </a:r>
            <a:r>
              <a:rPr lang="en-AU" dirty="0" err="1" smtClean="0"/>
              <a:t>chọn</a:t>
            </a:r>
            <a:r>
              <a:rPr lang="en-AU" dirty="0" smtClean="0"/>
              <a:t> </a:t>
            </a:r>
            <a:r>
              <a:rPr lang="en-AU" dirty="0" err="1" smtClean="0"/>
              <a:t>phức</a:t>
            </a:r>
            <a:r>
              <a:rPr lang="en-AU" dirty="0" smtClean="0"/>
              <a:t> </a:t>
            </a:r>
            <a:r>
              <a:rPr lang="en-AU" dirty="0" err="1" smtClean="0"/>
              <a:t>hợp</a:t>
            </a:r>
            <a:endParaRPr lang="en-A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450166"/>
            <a:ext cx="5544616" cy="5336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Câu</a:t>
            </a:r>
            <a:r>
              <a:rPr lang="en-GB" dirty="0" smtClean="0"/>
              <a:t> </a:t>
            </a:r>
            <a:r>
              <a:rPr lang="en-GB" dirty="0" err="1" smtClean="0"/>
              <a:t>hỏi</a:t>
            </a:r>
            <a:r>
              <a:rPr lang="en-GB" dirty="0" smtClean="0"/>
              <a:t> 4: LAO ĐỘNG	</a:t>
            </a:r>
            <a:r>
              <a:rPr lang="en-GB" i="1" dirty="0" smtClean="0"/>
              <a:t>M400Q04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Giả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lao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hàng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bằng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đây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bốn</a:t>
            </a:r>
            <a:r>
              <a:rPr lang="en-US" dirty="0" smtClean="0"/>
              <a:t>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. </a:t>
            </a: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ý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đặc</a:t>
            </a:r>
            <a:r>
              <a:rPr lang="en-US" dirty="0" smtClean="0"/>
              <a:t> 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năm</a:t>
            </a:r>
            <a:r>
              <a:rPr lang="en-US" dirty="0" smtClean="0"/>
              <a:t> hay </a:t>
            </a:r>
            <a:r>
              <a:rPr lang="en-US" dirty="0" err="1" smtClean="0"/>
              <a:t>không</a:t>
            </a:r>
            <a:r>
              <a:rPr lang="en-US" dirty="0" smtClean="0"/>
              <a:t>, </a:t>
            </a:r>
            <a:r>
              <a:rPr lang="en-US" dirty="0" err="1" smtClean="0"/>
              <a:t>khoanh</a:t>
            </a:r>
            <a:r>
              <a:rPr lang="en-US" dirty="0" smtClean="0"/>
              <a:t> </a:t>
            </a:r>
            <a:r>
              <a:rPr lang="en-US" dirty="0" err="1" smtClean="0"/>
              <a:t>tròn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“</a:t>
            </a:r>
            <a:r>
              <a:rPr lang="en-US" dirty="0" err="1" smtClean="0"/>
              <a:t>Đổi</a:t>
            </a:r>
            <a:r>
              <a:rPr lang="en-US" dirty="0" smtClean="0"/>
              <a:t>” </a:t>
            </a:r>
            <a:r>
              <a:rPr lang="en-US" dirty="0" err="1" smtClean="0"/>
              <a:t>hoặc</a:t>
            </a:r>
            <a:r>
              <a:rPr lang="en-US" dirty="0" smtClean="0"/>
              <a:t> “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”. </a:t>
            </a:r>
            <a:r>
              <a:rPr lang="en-US" dirty="0" err="1" smtClean="0"/>
              <a:t>Dòng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.</a:t>
            </a:r>
          </a:p>
          <a:p>
            <a:endParaRPr lang="en-GB" b="1" cap="all" dirty="0" smtClean="0"/>
          </a:p>
          <a:p>
            <a:endParaRPr lang="en-GB" sz="1800" b="1" cap="all" dirty="0" smtClean="0"/>
          </a:p>
          <a:p>
            <a:endParaRPr lang="en-US" sz="1800" dirty="0" smtClean="0"/>
          </a:p>
          <a:p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43475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Lao dong1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7" y="1844824"/>
            <a:ext cx="7233617" cy="43204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 err="1" smtClean="0"/>
              <a:t>Những</a:t>
            </a:r>
            <a:r>
              <a:rPr lang="en-AU" sz="3200" dirty="0" smtClean="0"/>
              <a:t> </a:t>
            </a:r>
            <a:r>
              <a:rPr lang="en-AU" sz="3200" dirty="0" err="1" smtClean="0"/>
              <a:t>chủ</a:t>
            </a:r>
            <a:r>
              <a:rPr lang="en-AU" sz="3200" dirty="0" smtClean="0"/>
              <a:t> </a:t>
            </a:r>
            <a:r>
              <a:rPr lang="en-AU" sz="3200" dirty="0" err="1" smtClean="0"/>
              <a:t>điểm</a:t>
            </a:r>
            <a:r>
              <a:rPr lang="en-AU" sz="3200" dirty="0" smtClean="0"/>
              <a:t> </a:t>
            </a:r>
            <a:r>
              <a:rPr lang="en-AU" sz="3200" dirty="0" err="1" smtClean="0"/>
              <a:t>cho</a:t>
            </a:r>
            <a:r>
              <a:rPr lang="en-AU" sz="3200" dirty="0" smtClean="0"/>
              <a:t> </a:t>
            </a:r>
            <a:r>
              <a:rPr lang="en-AU" sz="3200" dirty="0" err="1" smtClean="0"/>
              <a:t>buổi</a:t>
            </a:r>
            <a:r>
              <a:rPr lang="en-AU" sz="3200" dirty="0" smtClean="0"/>
              <a:t> </a:t>
            </a:r>
            <a:r>
              <a:rPr lang="en-AU" sz="3200" dirty="0" err="1" smtClean="0"/>
              <a:t>học</a:t>
            </a:r>
            <a:r>
              <a:rPr lang="en-AU" sz="3200" dirty="0" smtClean="0"/>
              <a:t> </a:t>
            </a:r>
            <a:r>
              <a:rPr lang="en-AU" sz="3200" dirty="0" err="1" smtClean="0"/>
              <a:t>sáng</a:t>
            </a:r>
            <a:r>
              <a:rPr lang="en-AU" sz="3200" dirty="0" smtClean="0"/>
              <a:t> nay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dirty="0" err="1" smtClean="0"/>
              <a:t>Soạn</a:t>
            </a:r>
            <a:r>
              <a:rPr lang="en-AU" sz="2400" dirty="0" smtClean="0"/>
              <a:t> </a:t>
            </a:r>
            <a:r>
              <a:rPr lang="en-AU" sz="2400" dirty="0" err="1" smtClean="0"/>
              <a:t>câu</a:t>
            </a:r>
            <a:r>
              <a:rPr lang="en-AU" sz="2400" dirty="0" smtClean="0"/>
              <a:t> </a:t>
            </a:r>
            <a:r>
              <a:rPr lang="en-AU" sz="2400" dirty="0" err="1" smtClean="0"/>
              <a:t>hỏi</a:t>
            </a:r>
            <a:r>
              <a:rPr lang="en-AU" sz="2400" dirty="0" smtClean="0"/>
              <a:t> </a:t>
            </a:r>
            <a:r>
              <a:rPr lang="en-AU" sz="2400" dirty="0" err="1" smtClean="0"/>
              <a:t>trắc</a:t>
            </a:r>
            <a:r>
              <a:rPr lang="en-AU" sz="2400" dirty="0" smtClean="0"/>
              <a:t> </a:t>
            </a:r>
            <a:r>
              <a:rPr lang="en-AU" sz="2400" dirty="0" err="1" smtClean="0"/>
              <a:t>nghiệm</a:t>
            </a:r>
            <a:r>
              <a:rPr lang="en-AU" sz="2400" dirty="0" smtClean="0"/>
              <a:t> </a:t>
            </a:r>
            <a:r>
              <a:rPr lang="en-AU" sz="2400" dirty="0" err="1" smtClean="0"/>
              <a:t>khách</a:t>
            </a:r>
            <a:r>
              <a:rPr lang="en-AU" sz="2400" dirty="0" smtClean="0"/>
              <a:t> </a:t>
            </a:r>
            <a:r>
              <a:rPr lang="en-AU" sz="2400" dirty="0" err="1" smtClean="0"/>
              <a:t>quan</a:t>
            </a:r>
            <a:r>
              <a:rPr lang="en-AU" sz="2400" dirty="0" smtClean="0"/>
              <a:t> </a:t>
            </a:r>
            <a:r>
              <a:rPr lang="en-AU" sz="2400" dirty="0" err="1" smtClean="0"/>
              <a:t>phức</a:t>
            </a:r>
            <a:r>
              <a:rPr lang="en-AU" sz="2400" dirty="0" smtClean="0"/>
              <a:t> </a:t>
            </a:r>
            <a:r>
              <a:rPr lang="en-AU" sz="2400" dirty="0" err="1" smtClean="0"/>
              <a:t>hợp</a:t>
            </a:r>
            <a:endParaRPr lang="en-AU" sz="2400" dirty="0" smtClean="0"/>
          </a:p>
          <a:p>
            <a:endParaRPr lang="en-AU" sz="2400" dirty="0" smtClean="0"/>
          </a:p>
          <a:p>
            <a:r>
              <a:rPr lang="en-AU" sz="2400" dirty="0" err="1" smtClean="0"/>
              <a:t>Quy</a:t>
            </a:r>
            <a:r>
              <a:rPr lang="en-AU" sz="2400" dirty="0" smtClean="0"/>
              <a:t> </a:t>
            </a:r>
            <a:r>
              <a:rPr lang="en-AU" sz="2400" dirty="0" err="1" smtClean="0"/>
              <a:t>trình</a:t>
            </a:r>
            <a:r>
              <a:rPr lang="en-AU" sz="2400" dirty="0" smtClean="0"/>
              <a:t> </a:t>
            </a:r>
            <a:r>
              <a:rPr lang="en-AU" sz="2400" dirty="0" err="1" smtClean="0"/>
              <a:t>xây</a:t>
            </a:r>
            <a:r>
              <a:rPr lang="en-AU" sz="2400" dirty="0" smtClean="0"/>
              <a:t> </a:t>
            </a:r>
            <a:r>
              <a:rPr lang="en-AU" sz="2400" dirty="0" err="1" smtClean="0"/>
              <a:t>dựng</a:t>
            </a:r>
            <a:r>
              <a:rPr lang="en-AU" sz="2400" dirty="0" smtClean="0"/>
              <a:t> </a:t>
            </a:r>
            <a:r>
              <a:rPr lang="en-AU" sz="2400" dirty="0" err="1" smtClean="0"/>
              <a:t>đề</a:t>
            </a:r>
            <a:r>
              <a:rPr lang="en-AU" sz="2400" dirty="0" smtClean="0"/>
              <a:t> </a:t>
            </a:r>
            <a:r>
              <a:rPr lang="en-AU" sz="2400" dirty="0" err="1" smtClean="0"/>
              <a:t>thi</a:t>
            </a:r>
            <a:endParaRPr lang="en-AU" sz="2400" dirty="0" smtClean="0"/>
          </a:p>
          <a:p>
            <a:endParaRPr lang="en-AU" sz="2400" dirty="0" smtClean="0"/>
          </a:p>
          <a:p>
            <a:r>
              <a:rPr lang="en-AU" sz="2400" dirty="0" err="1" smtClean="0"/>
              <a:t>Cách</a:t>
            </a:r>
            <a:r>
              <a:rPr lang="en-AU" sz="2400" dirty="0" smtClean="0"/>
              <a:t> </a:t>
            </a:r>
            <a:r>
              <a:rPr lang="en-AU" sz="2400" dirty="0" err="1" smtClean="0"/>
              <a:t>xây</a:t>
            </a:r>
            <a:r>
              <a:rPr lang="en-AU" sz="2400" dirty="0" smtClean="0"/>
              <a:t> </a:t>
            </a:r>
            <a:r>
              <a:rPr lang="en-AU" sz="2400" dirty="0" err="1" smtClean="0"/>
              <a:t>dựng</a:t>
            </a:r>
            <a:r>
              <a:rPr lang="en-AU" sz="2400" dirty="0" smtClean="0"/>
              <a:t> </a:t>
            </a:r>
            <a:r>
              <a:rPr lang="en-AU" sz="2400" dirty="0" err="1" smtClean="0"/>
              <a:t>báo</a:t>
            </a:r>
            <a:r>
              <a:rPr lang="en-AU" sz="2400" dirty="0" smtClean="0"/>
              <a:t> </a:t>
            </a:r>
            <a:r>
              <a:rPr lang="en-AU" sz="2400" dirty="0" err="1" smtClean="0"/>
              <a:t>cáo</a:t>
            </a:r>
            <a:r>
              <a:rPr lang="en-AU" sz="2400" dirty="0" smtClean="0"/>
              <a:t> </a:t>
            </a:r>
            <a:r>
              <a:rPr lang="en-AU" sz="2400" dirty="0" err="1" smtClean="0"/>
              <a:t>thang</a:t>
            </a:r>
            <a:r>
              <a:rPr lang="en-AU" sz="2400" dirty="0" smtClean="0"/>
              <a:t> </a:t>
            </a:r>
            <a:r>
              <a:rPr lang="en-AU" sz="2400" dirty="0" err="1" smtClean="0"/>
              <a:t>đo</a:t>
            </a:r>
            <a:endParaRPr lang="en-AU" sz="2400" dirty="0" smtClean="0"/>
          </a:p>
          <a:p>
            <a:endParaRPr lang="en-AU" sz="2400" dirty="0" smtClean="0"/>
          </a:p>
          <a:p>
            <a:pPr>
              <a:buNone/>
            </a:pPr>
            <a:endParaRPr lang="en-AU" sz="2400" dirty="0" smtClean="0"/>
          </a:p>
          <a:p>
            <a:endParaRPr lang="en-AU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cap="all" dirty="0" smtClean="0"/>
              <a:t>LAO ĐỘNG:  HƯỚNG DẪN MÃ HÓA CÂU HỎI 4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3595464"/>
          </a:xfrm>
        </p:spPr>
        <p:txBody>
          <a:bodyPr/>
          <a:lstStyle/>
          <a:p>
            <a:r>
              <a:rPr lang="en-GB" sz="4000" b="1" i="1" dirty="0" err="1" smtClean="0"/>
              <a:t>Mức</a:t>
            </a:r>
            <a:r>
              <a:rPr lang="en-GB" sz="4000" b="1" i="1" dirty="0" smtClean="0"/>
              <a:t> </a:t>
            </a:r>
            <a:r>
              <a:rPr lang="en-GB" sz="4000" b="1" i="1" dirty="0" err="1" smtClean="0"/>
              <a:t>tối</a:t>
            </a:r>
            <a:r>
              <a:rPr lang="en-GB" sz="4000" b="1" i="1" dirty="0" smtClean="0"/>
              <a:t> </a:t>
            </a:r>
            <a:r>
              <a:rPr lang="en-GB" sz="4000" b="1" i="1" dirty="0" err="1" smtClean="0"/>
              <a:t>đa</a:t>
            </a:r>
            <a:r>
              <a:rPr lang="en-GB" sz="4000" b="1" i="1" dirty="0" smtClean="0"/>
              <a:t>: </a:t>
            </a:r>
            <a:r>
              <a:rPr lang="en-GB" sz="4000" dirty="0" err="1" smtClean="0"/>
              <a:t>từ</a:t>
            </a:r>
            <a:r>
              <a:rPr lang="en-GB" sz="4000" dirty="0" smtClean="0"/>
              <a:t> 3 </a:t>
            </a:r>
            <a:r>
              <a:rPr lang="en-GB" sz="4000" dirty="0" err="1" smtClean="0"/>
              <a:t>câu</a:t>
            </a:r>
            <a:r>
              <a:rPr lang="en-GB" sz="4000" dirty="0" smtClean="0"/>
              <a:t> </a:t>
            </a:r>
            <a:r>
              <a:rPr lang="en-GB" sz="4000" dirty="0" err="1" smtClean="0"/>
              <a:t>đúng</a:t>
            </a:r>
            <a:r>
              <a:rPr lang="en-GB" sz="4000" dirty="0" smtClean="0"/>
              <a:t> </a:t>
            </a:r>
            <a:r>
              <a:rPr lang="en-GB" sz="4000" dirty="0" err="1" smtClean="0"/>
              <a:t>trở</a:t>
            </a:r>
            <a:r>
              <a:rPr lang="en-GB" sz="4000" dirty="0" smtClean="0"/>
              <a:t> </a:t>
            </a:r>
            <a:r>
              <a:rPr lang="en-GB" sz="4000" dirty="0" err="1" smtClean="0"/>
              <a:t>lên</a:t>
            </a:r>
            <a:r>
              <a:rPr lang="en-GB" sz="4000" dirty="0" smtClean="0"/>
              <a:t>. </a:t>
            </a:r>
            <a:r>
              <a:rPr lang="en-GB" sz="4000" dirty="0" err="1" smtClean="0"/>
              <a:t>Không</a:t>
            </a:r>
            <a:r>
              <a:rPr lang="en-GB" sz="4000" dirty="0" smtClean="0"/>
              <a:t> </a:t>
            </a:r>
            <a:r>
              <a:rPr lang="en-GB" sz="4000" dirty="0" err="1" smtClean="0"/>
              <a:t>đổi</a:t>
            </a:r>
            <a:r>
              <a:rPr lang="en-GB" sz="4000" dirty="0" smtClean="0"/>
              <a:t>/ </a:t>
            </a:r>
            <a:r>
              <a:rPr lang="en-GB" sz="4000" dirty="0" err="1" smtClean="0"/>
              <a:t>Đổi</a:t>
            </a:r>
            <a:r>
              <a:rPr lang="en-GB" sz="4000" dirty="0" smtClean="0"/>
              <a:t>/</a:t>
            </a:r>
            <a:r>
              <a:rPr lang="en-GB" sz="4000" dirty="0" err="1" smtClean="0"/>
              <a:t>Đổi</a:t>
            </a:r>
            <a:r>
              <a:rPr lang="en-GB" sz="4000" dirty="0" smtClean="0"/>
              <a:t>/ </a:t>
            </a:r>
            <a:r>
              <a:rPr lang="en-GB" sz="4000" dirty="0" err="1" smtClean="0"/>
              <a:t>Không</a:t>
            </a:r>
            <a:r>
              <a:rPr lang="en-GB" sz="4000" dirty="0" smtClean="0"/>
              <a:t> </a:t>
            </a:r>
            <a:r>
              <a:rPr lang="en-GB" sz="4000" dirty="0" err="1" smtClean="0"/>
              <a:t>đổi</a:t>
            </a:r>
            <a:endParaRPr lang="en-GB" sz="4000" dirty="0" smtClean="0"/>
          </a:p>
          <a:p>
            <a:r>
              <a:rPr lang="en-GB" sz="4000" b="1" i="1" dirty="0" err="1" smtClean="0"/>
              <a:t>Không</a:t>
            </a:r>
            <a:r>
              <a:rPr lang="en-GB" sz="4000" b="1" i="1" dirty="0" smtClean="0"/>
              <a:t> </a:t>
            </a:r>
            <a:r>
              <a:rPr lang="en-GB" sz="4000" b="1" i="1" dirty="0" err="1" smtClean="0"/>
              <a:t>đạt</a:t>
            </a:r>
            <a:r>
              <a:rPr lang="en-GB" sz="4000" b="1" i="1" dirty="0" smtClean="0"/>
              <a:t>: </a:t>
            </a:r>
            <a:r>
              <a:rPr lang="en-GB" sz="4000" dirty="0" err="1" smtClean="0"/>
              <a:t>Từ</a:t>
            </a:r>
            <a:r>
              <a:rPr lang="en-GB" sz="4000" dirty="0" smtClean="0"/>
              <a:t> 2 </a:t>
            </a:r>
            <a:r>
              <a:rPr lang="en-GB" sz="4000" dirty="0" err="1" smtClean="0"/>
              <a:t>câu</a:t>
            </a:r>
            <a:r>
              <a:rPr lang="en-GB" sz="4000" dirty="0" smtClean="0"/>
              <a:t> </a:t>
            </a:r>
            <a:r>
              <a:rPr lang="en-GB" sz="4000" dirty="0" err="1" smtClean="0"/>
              <a:t>đúng</a:t>
            </a:r>
            <a:r>
              <a:rPr lang="en-GB" sz="4000" dirty="0" smtClean="0"/>
              <a:t> </a:t>
            </a:r>
            <a:r>
              <a:rPr lang="en-GB" sz="4000" dirty="0" err="1" smtClean="0"/>
              <a:t>trở</a:t>
            </a:r>
            <a:r>
              <a:rPr lang="en-GB" sz="4000" dirty="0" smtClean="0"/>
              <a:t> </a:t>
            </a:r>
            <a:r>
              <a:rPr lang="en-GB" sz="4000" dirty="0" err="1" smtClean="0"/>
              <a:t>xuống</a:t>
            </a:r>
            <a:endParaRPr lang="en-US" sz="4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17145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dirty="0" err="1" smtClean="0"/>
              <a:t>Quy</a:t>
            </a:r>
            <a:r>
              <a:rPr lang="en-US" sz="3200" dirty="0" smtClean="0"/>
              <a:t> </a:t>
            </a:r>
            <a:r>
              <a:rPr lang="en-US" sz="3200" dirty="0" err="1" smtClean="0"/>
              <a:t>trình</a:t>
            </a:r>
            <a:r>
              <a:rPr lang="en-US" sz="3200" dirty="0" smtClean="0"/>
              <a:t> </a:t>
            </a:r>
            <a:r>
              <a:rPr lang="en-US" sz="3200" dirty="0" err="1" smtClean="0"/>
              <a:t>xây</a:t>
            </a:r>
            <a:r>
              <a:rPr lang="en-US" sz="3200" dirty="0" smtClean="0"/>
              <a:t> </a:t>
            </a:r>
            <a:r>
              <a:rPr lang="en-US" sz="3200" dirty="0" err="1" smtClean="0"/>
              <a:t>dựng</a:t>
            </a:r>
            <a:r>
              <a:rPr lang="en-US" sz="3200" dirty="0" smtClean="0"/>
              <a:t> </a:t>
            </a:r>
            <a:r>
              <a:rPr lang="en-US" sz="3200" dirty="0" err="1" smtClean="0"/>
              <a:t>đề</a:t>
            </a:r>
            <a:r>
              <a:rPr lang="en-US" sz="3200" dirty="0" smtClean="0"/>
              <a:t> </a:t>
            </a:r>
            <a:r>
              <a:rPr lang="en-US" sz="3200" dirty="0" err="1" smtClean="0"/>
              <a:t>thi</a:t>
            </a:r>
            <a:r>
              <a:rPr lang="en-US" sz="3200" dirty="0" smtClean="0"/>
              <a:t> ACER</a:t>
            </a:r>
            <a:br>
              <a:rPr lang="en-US" sz="3200" dirty="0" smtClean="0"/>
            </a:br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429000"/>
            <a:ext cx="7358063" cy="2147888"/>
          </a:xfrm>
        </p:spPr>
        <p:txBody>
          <a:bodyPr/>
          <a:lstStyle/>
          <a:p>
            <a:pPr eaLnBrk="1" hangingPunct="1"/>
            <a:r>
              <a:rPr lang="en-US" dirty="0" smtClean="0"/>
              <a:t>Juliette Mendelovits</a:t>
            </a:r>
          </a:p>
          <a:p>
            <a:pPr eaLnBrk="1" hangingPunct="1"/>
            <a:r>
              <a:rPr lang="en-US" sz="2800" dirty="0" smtClean="0"/>
              <a:t>Australian Council for Educational Research</a:t>
            </a:r>
          </a:p>
          <a:p>
            <a:pPr eaLnBrk="1" hangingPunct="1"/>
            <a:r>
              <a:rPr lang="en-US" dirty="0" smtClean="0"/>
              <a:t>August 2012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8748464" cy="1224136"/>
          </a:xfrm>
        </p:spPr>
        <p:txBody>
          <a:bodyPr/>
          <a:lstStyle/>
          <a:p>
            <a:pPr algn="ctr"/>
            <a:r>
              <a:rPr lang="en-AU" sz="3200" dirty="0" err="1" smtClean="0"/>
              <a:t>Tầm</a:t>
            </a:r>
            <a:r>
              <a:rPr lang="en-AU" sz="3200" dirty="0" smtClean="0"/>
              <a:t> </a:t>
            </a:r>
            <a:r>
              <a:rPr lang="en-AU" sz="3200" dirty="0" err="1" smtClean="0"/>
              <a:t>quan</a:t>
            </a:r>
            <a:r>
              <a:rPr lang="en-AU" sz="3200" dirty="0" smtClean="0"/>
              <a:t> </a:t>
            </a:r>
            <a:r>
              <a:rPr lang="en-AU" sz="3200" dirty="0" err="1" smtClean="0"/>
              <a:t>trọng</a:t>
            </a:r>
            <a:r>
              <a:rPr lang="en-AU" sz="3200" dirty="0" smtClean="0"/>
              <a:t> </a:t>
            </a:r>
            <a:r>
              <a:rPr lang="en-AU" sz="3200" dirty="0" err="1" smtClean="0"/>
              <a:t>của</a:t>
            </a:r>
            <a:r>
              <a:rPr lang="en-AU" sz="3200" dirty="0" smtClean="0"/>
              <a:t> </a:t>
            </a:r>
            <a:r>
              <a:rPr lang="en-AU" sz="3200" dirty="0" err="1" smtClean="0"/>
              <a:t>việc</a:t>
            </a:r>
            <a:r>
              <a:rPr lang="en-AU" sz="3200" dirty="0" smtClean="0"/>
              <a:t> </a:t>
            </a:r>
            <a:r>
              <a:rPr lang="en-AU" sz="3200" dirty="0" err="1" smtClean="0"/>
              <a:t>sàng</a:t>
            </a:r>
            <a:r>
              <a:rPr lang="en-AU" sz="3200" dirty="0" smtClean="0"/>
              <a:t> </a:t>
            </a:r>
            <a:r>
              <a:rPr lang="en-AU" sz="3200" dirty="0" err="1" smtClean="0"/>
              <a:t>lọc</a:t>
            </a:r>
            <a:r>
              <a:rPr lang="en-AU" sz="3200" dirty="0" smtClean="0"/>
              <a:t> </a:t>
            </a:r>
            <a:r>
              <a:rPr lang="en-AU" sz="3200" dirty="0" err="1" smtClean="0"/>
              <a:t>và</a:t>
            </a:r>
            <a:r>
              <a:rPr lang="en-AU" sz="3200" dirty="0" smtClean="0"/>
              <a:t> </a:t>
            </a:r>
            <a:r>
              <a:rPr lang="en-AU" sz="3200" dirty="0" err="1" smtClean="0"/>
              <a:t>rà</a:t>
            </a:r>
            <a:r>
              <a:rPr lang="en-AU" sz="3200" dirty="0" smtClean="0"/>
              <a:t> </a:t>
            </a:r>
            <a:r>
              <a:rPr lang="en-AU" sz="3200" dirty="0" err="1" smtClean="0"/>
              <a:t>soát</a:t>
            </a:r>
            <a:r>
              <a:rPr lang="en-AU" sz="3200" dirty="0" smtClean="0"/>
              <a:t> </a:t>
            </a:r>
            <a:r>
              <a:rPr lang="en-AU" sz="3200" dirty="0" err="1" smtClean="0"/>
              <a:t>lại</a:t>
            </a:r>
            <a:r>
              <a:rPr lang="en-AU" sz="3200" dirty="0" smtClean="0"/>
              <a:t> </a:t>
            </a:r>
            <a:r>
              <a:rPr lang="en-AU" sz="3200" dirty="0" err="1" smtClean="0"/>
              <a:t>các</a:t>
            </a:r>
            <a:r>
              <a:rPr lang="en-AU" sz="3200" dirty="0" smtClean="0"/>
              <a:t> </a:t>
            </a:r>
            <a:r>
              <a:rPr lang="en-AU" sz="3200" dirty="0" err="1" smtClean="0"/>
              <a:t>câu</a:t>
            </a:r>
            <a:r>
              <a:rPr lang="en-AU" sz="3200" dirty="0" smtClean="0"/>
              <a:t> </a:t>
            </a:r>
            <a:r>
              <a:rPr lang="en-AU" sz="3200" dirty="0" err="1" smtClean="0"/>
              <a:t>hỏi</a:t>
            </a:r>
            <a:endParaRPr lang="en-US" sz="3200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628800"/>
            <a:ext cx="8094737" cy="504056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800" dirty="0" err="1" smtClean="0"/>
              <a:t>Phối</a:t>
            </a:r>
            <a:r>
              <a:rPr lang="en-GB" sz="2800" dirty="0" smtClean="0"/>
              <a:t> </a:t>
            </a:r>
            <a:r>
              <a:rPr lang="en-GB" sz="2800" dirty="0" err="1" smtClean="0"/>
              <a:t>hợp</a:t>
            </a:r>
            <a:r>
              <a:rPr lang="en-GB" sz="2800" dirty="0" smtClean="0"/>
              <a:t> </a:t>
            </a:r>
            <a:r>
              <a:rPr lang="en-GB" sz="2800" dirty="0" err="1" smtClean="0"/>
              <a:t>và</a:t>
            </a:r>
            <a:r>
              <a:rPr lang="en-GB" sz="2800" dirty="0" smtClean="0"/>
              <a:t> </a:t>
            </a:r>
            <a:r>
              <a:rPr lang="en-GB" sz="2800" dirty="0" err="1" smtClean="0"/>
              <a:t>rà</a:t>
            </a:r>
            <a:r>
              <a:rPr lang="en-GB" sz="2800" dirty="0" smtClean="0"/>
              <a:t> </a:t>
            </a:r>
            <a:r>
              <a:rPr lang="en-GB" sz="2800" dirty="0" err="1" smtClean="0"/>
              <a:t>soát</a:t>
            </a:r>
            <a:r>
              <a:rPr lang="en-GB" sz="2800" dirty="0" smtClean="0"/>
              <a:t> </a:t>
            </a:r>
            <a:r>
              <a:rPr lang="en-GB" sz="2800" dirty="0" err="1" smtClean="0"/>
              <a:t>giúp</a:t>
            </a:r>
            <a:r>
              <a:rPr lang="en-GB" sz="2800" dirty="0" smtClean="0"/>
              <a:t> </a:t>
            </a:r>
            <a:r>
              <a:rPr lang="en-GB" sz="2800" dirty="0" err="1" smtClean="0"/>
              <a:t>lựa</a:t>
            </a:r>
            <a:r>
              <a:rPr lang="en-GB" sz="2800" dirty="0" smtClean="0"/>
              <a:t> </a:t>
            </a:r>
            <a:r>
              <a:rPr lang="en-GB" sz="2800" dirty="0" err="1" smtClean="0"/>
              <a:t>chọn</a:t>
            </a:r>
            <a:r>
              <a:rPr lang="en-GB" sz="2800" dirty="0" smtClean="0"/>
              <a:t> </a:t>
            </a:r>
            <a:r>
              <a:rPr lang="en-GB" sz="2800" dirty="0" err="1" smtClean="0"/>
              <a:t>được</a:t>
            </a:r>
            <a:r>
              <a:rPr lang="en-GB" sz="2800" dirty="0" smtClean="0"/>
              <a:t> </a:t>
            </a:r>
            <a:r>
              <a:rPr lang="en-GB" sz="2800" dirty="0" err="1" smtClean="0"/>
              <a:t>các</a:t>
            </a:r>
            <a:r>
              <a:rPr lang="en-GB" sz="2800" dirty="0" smtClean="0"/>
              <a:t> </a:t>
            </a:r>
            <a:r>
              <a:rPr lang="en-GB" sz="2800" dirty="0" err="1" smtClean="0"/>
              <a:t>câu</a:t>
            </a:r>
            <a:r>
              <a:rPr lang="en-GB" sz="2800" dirty="0" smtClean="0"/>
              <a:t> </a:t>
            </a:r>
            <a:r>
              <a:rPr lang="en-GB" sz="2800" dirty="0" err="1" smtClean="0"/>
              <a:t>hỏi</a:t>
            </a:r>
            <a:r>
              <a:rPr lang="en-GB" sz="2800" dirty="0" smtClean="0"/>
              <a:t> </a:t>
            </a:r>
            <a:r>
              <a:rPr lang="en-GB" sz="2800" dirty="0" err="1" smtClean="0"/>
              <a:t>có</a:t>
            </a:r>
            <a:r>
              <a:rPr lang="en-GB" sz="2800" dirty="0" smtClean="0"/>
              <a:t> </a:t>
            </a:r>
            <a:r>
              <a:rPr lang="en-GB" sz="2800" dirty="0" err="1" smtClean="0"/>
              <a:t>chất</a:t>
            </a:r>
            <a:r>
              <a:rPr lang="en-GB" sz="2800" dirty="0" smtClean="0"/>
              <a:t> </a:t>
            </a:r>
            <a:r>
              <a:rPr lang="en-GB" sz="2800" dirty="0" err="1" smtClean="0"/>
              <a:t>lương</a:t>
            </a:r>
            <a:r>
              <a:rPr lang="en-GB" sz="2800" dirty="0" smtClean="0"/>
              <a:t> </a:t>
            </a:r>
            <a:r>
              <a:rPr lang="en-GB" sz="2800" dirty="0" err="1" smtClean="0"/>
              <a:t>cao</a:t>
            </a:r>
            <a:r>
              <a:rPr lang="en-GB" sz="2800" dirty="0" smtClean="0"/>
              <a:t> </a:t>
            </a:r>
            <a:r>
              <a:rPr lang="en-GB" sz="2800" dirty="0" err="1" smtClean="0"/>
              <a:t>hơn</a:t>
            </a:r>
            <a:r>
              <a:rPr lang="en-GB" sz="2800" dirty="0" smtClean="0"/>
              <a:t>.</a:t>
            </a:r>
            <a:endParaRPr lang="en-GB" sz="2800" dirty="0"/>
          </a:p>
          <a:p>
            <a:pPr>
              <a:lnSpc>
                <a:spcPct val="80000"/>
              </a:lnSpc>
            </a:pPr>
            <a:r>
              <a:rPr lang="en-AU" sz="2800" dirty="0" err="1" smtClean="0"/>
              <a:t>Các</a:t>
            </a:r>
            <a:r>
              <a:rPr lang="en-AU" sz="2800" dirty="0" smtClean="0"/>
              <a:t> </a:t>
            </a:r>
            <a:r>
              <a:rPr lang="en-AU" sz="2800" dirty="0" err="1" smtClean="0"/>
              <a:t>câu</a:t>
            </a:r>
            <a:r>
              <a:rPr lang="en-AU" sz="2800" dirty="0" smtClean="0"/>
              <a:t> </a:t>
            </a:r>
            <a:r>
              <a:rPr lang="en-AU" sz="2800" dirty="0" err="1" smtClean="0"/>
              <a:t>hỏi</a:t>
            </a:r>
            <a:r>
              <a:rPr lang="en-AU" sz="2800" dirty="0" smtClean="0"/>
              <a:t> </a:t>
            </a:r>
            <a:r>
              <a:rPr lang="en-AU" sz="2800" dirty="0" err="1" smtClean="0"/>
              <a:t>được</a:t>
            </a:r>
            <a:r>
              <a:rPr lang="en-AU" sz="2800" dirty="0" smtClean="0"/>
              <a:t> </a:t>
            </a:r>
            <a:r>
              <a:rPr lang="en-AU" sz="2800" dirty="0" err="1" smtClean="0"/>
              <a:t>xây</a:t>
            </a:r>
            <a:r>
              <a:rPr lang="en-AU" sz="2800" dirty="0" smtClean="0"/>
              <a:t> </a:t>
            </a:r>
            <a:r>
              <a:rPr lang="en-AU" sz="2800" dirty="0" err="1" smtClean="0"/>
              <a:t>dựng</a:t>
            </a:r>
            <a:r>
              <a:rPr lang="en-AU" sz="2800" dirty="0" smtClean="0"/>
              <a:t> </a:t>
            </a:r>
            <a:r>
              <a:rPr lang="en-AU" sz="2800" dirty="0" err="1" smtClean="0"/>
              <a:t>tốt</a:t>
            </a:r>
            <a:r>
              <a:rPr lang="en-AU" sz="2800" dirty="0" smtClean="0"/>
              <a:t> </a:t>
            </a:r>
            <a:r>
              <a:rPr lang="en-AU" sz="2800" dirty="0" err="1" smtClean="0"/>
              <a:t>sẽ</a:t>
            </a:r>
            <a:r>
              <a:rPr lang="en-AU" sz="2800" dirty="0" smtClean="0"/>
              <a:t> </a:t>
            </a:r>
            <a:r>
              <a:rPr lang="en-AU" sz="2800" dirty="0" err="1" smtClean="0"/>
              <a:t>cho</a:t>
            </a:r>
            <a:r>
              <a:rPr lang="en-AU" sz="2800" dirty="0" smtClean="0"/>
              <a:t> </a:t>
            </a:r>
            <a:r>
              <a:rPr lang="en-AU" sz="2800" dirty="0" err="1" smtClean="0"/>
              <a:t>ra</a:t>
            </a:r>
            <a:r>
              <a:rPr lang="en-AU" sz="2800" dirty="0" smtClean="0"/>
              <a:t> </a:t>
            </a:r>
            <a:r>
              <a:rPr lang="en-AU" sz="2800" dirty="0" err="1" smtClean="0"/>
              <a:t>dữ</a:t>
            </a:r>
            <a:r>
              <a:rPr lang="en-AU" sz="2800" dirty="0" smtClean="0"/>
              <a:t> </a:t>
            </a:r>
            <a:r>
              <a:rPr lang="en-AU" sz="2800" dirty="0" err="1" smtClean="0"/>
              <a:t>liệu</a:t>
            </a:r>
            <a:r>
              <a:rPr lang="en-AU" sz="2800" dirty="0" smtClean="0"/>
              <a:t> </a:t>
            </a:r>
            <a:r>
              <a:rPr lang="en-AU" sz="2800" dirty="0" err="1" smtClean="0"/>
              <a:t>tốt</a:t>
            </a:r>
            <a:r>
              <a:rPr lang="en-AU" sz="2800" dirty="0" smtClean="0"/>
              <a:t> </a:t>
            </a:r>
            <a:r>
              <a:rPr lang="en-AU" sz="2800" dirty="0" err="1" smtClean="0"/>
              <a:t>hơn</a:t>
            </a:r>
            <a:r>
              <a:rPr lang="en-AU" sz="2800" dirty="0" smtClean="0"/>
              <a:t> </a:t>
            </a:r>
            <a:r>
              <a:rPr lang="en-AU" sz="2800" dirty="0" err="1" smtClean="0"/>
              <a:t>rất</a:t>
            </a:r>
            <a:r>
              <a:rPr lang="en-AU" sz="2800" dirty="0" smtClean="0"/>
              <a:t> </a:t>
            </a:r>
            <a:r>
              <a:rPr lang="en-AU" sz="2800" dirty="0" err="1" smtClean="0"/>
              <a:t>nhiều</a:t>
            </a:r>
            <a:r>
              <a:rPr lang="en-AU" sz="2800" dirty="0" smtClean="0"/>
              <a:t> </a:t>
            </a:r>
            <a:r>
              <a:rPr lang="en-AU" sz="2800" dirty="0" err="1" smtClean="0"/>
              <a:t>trong</a:t>
            </a:r>
            <a:r>
              <a:rPr lang="en-AU" sz="2800" dirty="0" smtClean="0"/>
              <a:t> </a:t>
            </a:r>
            <a:r>
              <a:rPr lang="en-AU" sz="2800" dirty="0" err="1" smtClean="0"/>
              <a:t>việc</a:t>
            </a:r>
            <a:r>
              <a:rPr lang="en-AU" sz="2800" dirty="0" smtClean="0"/>
              <a:t> </a:t>
            </a:r>
            <a:r>
              <a:rPr lang="en-AU" sz="2800" dirty="0" err="1" smtClean="0"/>
              <a:t>đánh</a:t>
            </a:r>
            <a:r>
              <a:rPr lang="en-AU" sz="2800" dirty="0" smtClean="0"/>
              <a:t> </a:t>
            </a:r>
            <a:r>
              <a:rPr lang="en-AU" sz="2800" dirty="0" err="1" smtClean="0"/>
              <a:t>giá</a:t>
            </a:r>
            <a:r>
              <a:rPr lang="en-AU" sz="2800" dirty="0" smtClean="0"/>
              <a:t> </a:t>
            </a:r>
            <a:r>
              <a:rPr lang="en-AU" sz="2800" dirty="0" err="1" smtClean="0"/>
              <a:t>kỹ</a:t>
            </a:r>
            <a:r>
              <a:rPr lang="en-AU" sz="2800" dirty="0" smtClean="0"/>
              <a:t> </a:t>
            </a:r>
            <a:r>
              <a:rPr lang="en-AU" sz="2800" dirty="0" err="1" smtClean="0"/>
              <a:t>năng</a:t>
            </a:r>
            <a:r>
              <a:rPr lang="en-AU" sz="2800" dirty="0" smtClean="0"/>
              <a:t> </a:t>
            </a:r>
            <a:r>
              <a:rPr lang="en-AU" sz="2800" dirty="0" err="1" smtClean="0"/>
              <a:t>và</a:t>
            </a:r>
            <a:r>
              <a:rPr lang="en-AU" sz="2800" dirty="0" smtClean="0"/>
              <a:t> </a:t>
            </a:r>
            <a:r>
              <a:rPr lang="en-AU" sz="2800" dirty="0" err="1" smtClean="0"/>
              <a:t>kiến</a:t>
            </a:r>
            <a:r>
              <a:rPr lang="en-AU" sz="2800" dirty="0" smtClean="0"/>
              <a:t> </a:t>
            </a:r>
            <a:r>
              <a:rPr lang="en-AU" sz="2800" dirty="0" err="1" smtClean="0"/>
              <a:t>thức</a:t>
            </a:r>
            <a:r>
              <a:rPr lang="en-AU" sz="2800" dirty="0" smtClean="0"/>
              <a:t> </a:t>
            </a:r>
            <a:r>
              <a:rPr lang="en-AU" sz="2800" dirty="0" err="1" smtClean="0"/>
              <a:t>của</a:t>
            </a:r>
            <a:r>
              <a:rPr lang="en-AU" sz="2800" dirty="0" smtClean="0"/>
              <a:t> </a:t>
            </a:r>
            <a:r>
              <a:rPr lang="en-AU" sz="2800" dirty="0" err="1" smtClean="0"/>
              <a:t>học</a:t>
            </a:r>
            <a:r>
              <a:rPr lang="en-AU" sz="2800" dirty="0" smtClean="0"/>
              <a:t> sinh. </a:t>
            </a:r>
          </a:p>
          <a:p>
            <a:pPr>
              <a:lnSpc>
                <a:spcPct val="80000"/>
              </a:lnSpc>
            </a:pPr>
            <a:r>
              <a:rPr lang="en-GB" sz="2800" dirty="0" err="1" smtClean="0"/>
              <a:t>Việc</a:t>
            </a:r>
            <a:r>
              <a:rPr lang="en-GB" sz="2800" dirty="0" smtClean="0"/>
              <a:t> </a:t>
            </a:r>
            <a:r>
              <a:rPr lang="en-GB" sz="2800" dirty="0" err="1" smtClean="0"/>
              <a:t>rà</a:t>
            </a:r>
            <a:r>
              <a:rPr lang="en-GB" sz="2800" dirty="0" smtClean="0"/>
              <a:t> </a:t>
            </a:r>
            <a:r>
              <a:rPr lang="en-GB" sz="2800" dirty="0" err="1" smtClean="0"/>
              <a:t>soát</a:t>
            </a:r>
            <a:r>
              <a:rPr lang="en-GB" sz="2800" dirty="0" smtClean="0"/>
              <a:t> </a:t>
            </a:r>
            <a:r>
              <a:rPr lang="en-GB" sz="2800" dirty="0" err="1" smtClean="0"/>
              <a:t>có</a:t>
            </a:r>
            <a:r>
              <a:rPr lang="en-GB" sz="2800" dirty="0" smtClean="0"/>
              <a:t> </a:t>
            </a:r>
            <a:r>
              <a:rPr lang="en-GB" sz="2800" dirty="0" err="1" smtClean="0"/>
              <a:t>thể</a:t>
            </a:r>
            <a:r>
              <a:rPr lang="en-GB" sz="2800" dirty="0" smtClean="0"/>
              <a:t> </a:t>
            </a:r>
            <a:r>
              <a:rPr lang="en-GB" sz="2800" dirty="0" err="1" smtClean="0"/>
              <a:t>bao</a:t>
            </a:r>
            <a:r>
              <a:rPr lang="en-GB" sz="2800" dirty="0" smtClean="0"/>
              <a:t> </a:t>
            </a:r>
            <a:r>
              <a:rPr lang="en-GB" sz="2800" dirty="0" err="1" smtClean="0"/>
              <a:t>gồm</a:t>
            </a:r>
            <a:r>
              <a:rPr lang="en-GB" sz="2800" dirty="0" smtClean="0"/>
              <a:t>:</a:t>
            </a:r>
            <a:endParaRPr lang="en-GB" sz="2800" dirty="0"/>
          </a:p>
          <a:p>
            <a:pPr lvl="1">
              <a:lnSpc>
                <a:spcPct val="80000"/>
              </a:lnSpc>
            </a:pPr>
            <a:r>
              <a:rPr lang="en-AU" sz="2400" i="1" dirty="0" err="1" smtClean="0"/>
              <a:t>Rà</a:t>
            </a:r>
            <a:r>
              <a:rPr lang="en-AU" sz="2400" i="1" dirty="0" smtClean="0"/>
              <a:t> </a:t>
            </a:r>
            <a:r>
              <a:rPr lang="en-AU" sz="2400" i="1" dirty="0" err="1" smtClean="0"/>
              <a:t>soát</a:t>
            </a:r>
            <a:r>
              <a:rPr lang="en-AU" sz="2400" i="1" dirty="0" smtClean="0"/>
              <a:t> </a:t>
            </a:r>
            <a:r>
              <a:rPr lang="en-AU" sz="2400" i="1" dirty="0" err="1" smtClean="0"/>
              <a:t>cán</a:t>
            </a:r>
            <a:r>
              <a:rPr lang="en-AU" sz="2400" i="1" dirty="0" smtClean="0"/>
              <a:t> </a:t>
            </a:r>
            <a:r>
              <a:rPr lang="en-AU" sz="2400" i="1" dirty="0" err="1" smtClean="0"/>
              <a:t>bộ</a:t>
            </a:r>
            <a:r>
              <a:rPr lang="en-AU" sz="2400" i="1" dirty="0" smtClean="0"/>
              <a:t> </a:t>
            </a:r>
            <a:r>
              <a:rPr lang="en-AU" sz="2400" i="1" dirty="0" err="1" smtClean="0"/>
              <a:t>xây</a:t>
            </a:r>
            <a:r>
              <a:rPr lang="en-AU" sz="2400" i="1" dirty="0" smtClean="0"/>
              <a:t> </a:t>
            </a:r>
            <a:r>
              <a:rPr lang="en-AU" sz="2400" i="1" dirty="0" err="1" smtClean="0"/>
              <a:t>dựng</a:t>
            </a:r>
            <a:r>
              <a:rPr lang="en-AU" sz="2400" i="1" dirty="0" smtClean="0"/>
              <a:t> </a:t>
            </a:r>
            <a:r>
              <a:rPr lang="en-AU" sz="2400" i="1" dirty="0" err="1" smtClean="0"/>
              <a:t>câu</a:t>
            </a:r>
            <a:r>
              <a:rPr lang="en-AU" sz="2400" i="1" dirty="0" smtClean="0"/>
              <a:t> </a:t>
            </a:r>
            <a:r>
              <a:rPr lang="en-AU" sz="2400" i="1" dirty="0" err="1" smtClean="0"/>
              <a:t>hỏi</a:t>
            </a:r>
            <a:r>
              <a:rPr lang="en-AU" sz="2400" i="1" dirty="0" smtClean="0"/>
              <a:t>: </a:t>
            </a:r>
            <a:r>
              <a:rPr lang="en-AU" sz="2400" dirty="0" smtClean="0"/>
              <a:t>(</a:t>
            </a:r>
            <a:r>
              <a:rPr lang="en-AU" sz="2400" dirty="0" err="1" smtClean="0"/>
              <a:t>đôi</a:t>
            </a:r>
            <a:r>
              <a:rPr lang="en-AU" sz="2400" dirty="0" smtClean="0"/>
              <a:t> </a:t>
            </a:r>
            <a:r>
              <a:rPr lang="en-AU" sz="2400" dirty="0" err="1" smtClean="0"/>
              <a:t>khi</a:t>
            </a:r>
            <a:r>
              <a:rPr lang="en-AU" sz="2400" dirty="0" smtClean="0"/>
              <a:t> </a:t>
            </a:r>
            <a:r>
              <a:rPr lang="en-AU" sz="2400" dirty="0" err="1" smtClean="0"/>
              <a:t>được</a:t>
            </a:r>
            <a:r>
              <a:rPr lang="en-AU" sz="2400" dirty="0" smtClean="0"/>
              <a:t> </a:t>
            </a:r>
            <a:r>
              <a:rPr lang="en-AU" sz="2400" dirty="0" err="1" smtClean="0"/>
              <a:t>xem</a:t>
            </a:r>
            <a:r>
              <a:rPr lang="en-AU" sz="2400" dirty="0" smtClean="0"/>
              <a:t> </a:t>
            </a:r>
            <a:r>
              <a:rPr lang="en-AU" sz="2400" dirty="0" err="1" smtClean="0"/>
              <a:t>như</a:t>
            </a:r>
            <a:r>
              <a:rPr lang="en-AU" sz="2400" dirty="0" smtClean="0"/>
              <a:t> </a:t>
            </a:r>
            <a:r>
              <a:rPr lang="en-AU" sz="2400" dirty="0" err="1" smtClean="0"/>
              <a:t>là</a:t>
            </a:r>
            <a:r>
              <a:rPr lang="en-AU" sz="2400" dirty="0" smtClean="0"/>
              <a:t> item panelling, </a:t>
            </a:r>
            <a:r>
              <a:rPr lang="en-AU" sz="2400" dirty="0" err="1" smtClean="0"/>
              <a:t>hoặc</a:t>
            </a:r>
            <a:r>
              <a:rPr lang="en-AU" sz="2400" dirty="0" smtClean="0"/>
              <a:t> item shredding)</a:t>
            </a:r>
            <a:r>
              <a:rPr lang="en-US" sz="2400" dirty="0" smtClean="0"/>
              <a:t> 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AU" sz="2400" i="1" dirty="0" smtClean="0"/>
              <a:t>Cog. Labs: </a:t>
            </a:r>
            <a:r>
              <a:rPr lang="en-AU" sz="2400" dirty="0" err="1" smtClean="0"/>
              <a:t>một</a:t>
            </a:r>
            <a:r>
              <a:rPr lang="en-AU" sz="2400" dirty="0" smtClean="0"/>
              <a:t> </a:t>
            </a:r>
            <a:r>
              <a:rPr lang="en-AU" sz="2400" dirty="0" err="1" smtClean="0"/>
              <a:t>số</a:t>
            </a:r>
            <a:r>
              <a:rPr lang="en-AU" sz="2400" dirty="0" smtClean="0"/>
              <a:t> </a:t>
            </a:r>
            <a:r>
              <a:rPr lang="en-AU" sz="2400" dirty="0" err="1" smtClean="0"/>
              <a:t>ít</a:t>
            </a:r>
            <a:r>
              <a:rPr lang="en-AU" sz="2400" dirty="0" smtClean="0"/>
              <a:t> </a:t>
            </a:r>
            <a:r>
              <a:rPr lang="en-AU" sz="2400" dirty="0" err="1" smtClean="0"/>
              <a:t>học</a:t>
            </a:r>
            <a:r>
              <a:rPr lang="en-AU" sz="2400" dirty="0" smtClean="0"/>
              <a:t> sinh </a:t>
            </a:r>
            <a:r>
              <a:rPr lang="en-AU" sz="2400" dirty="0" err="1" smtClean="0"/>
              <a:t>được</a:t>
            </a:r>
            <a:r>
              <a:rPr lang="en-AU" sz="2400" dirty="0" smtClean="0"/>
              <a:t> </a:t>
            </a:r>
            <a:r>
              <a:rPr lang="en-AU" sz="2400" dirty="0" err="1" smtClean="0"/>
              <a:t>tiếp</a:t>
            </a:r>
            <a:r>
              <a:rPr lang="en-AU" sz="2400" dirty="0" smtClean="0"/>
              <a:t> </a:t>
            </a:r>
            <a:r>
              <a:rPr lang="en-AU" sz="2400" dirty="0" err="1" smtClean="0"/>
              <a:t>xúc</a:t>
            </a:r>
            <a:r>
              <a:rPr lang="en-AU" sz="2400" dirty="0" smtClean="0"/>
              <a:t> </a:t>
            </a:r>
            <a:r>
              <a:rPr lang="en-AU" sz="2400" dirty="0" err="1" smtClean="0"/>
              <a:t>với</a:t>
            </a:r>
            <a:r>
              <a:rPr lang="en-AU" sz="2400" dirty="0" smtClean="0"/>
              <a:t> </a:t>
            </a:r>
            <a:r>
              <a:rPr lang="en-AU" sz="2400" dirty="0" err="1" smtClean="0"/>
              <a:t>những</a:t>
            </a:r>
            <a:r>
              <a:rPr lang="en-AU" sz="2400" dirty="0" smtClean="0"/>
              <a:t> </a:t>
            </a:r>
            <a:r>
              <a:rPr lang="en-AU" sz="2400" dirty="0" err="1" smtClean="0"/>
              <a:t>câu</a:t>
            </a:r>
            <a:r>
              <a:rPr lang="en-AU" sz="2400" dirty="0" smtClean="0"/>
              <a:t> </a:t>
            </a:r>
            <a:r>
              <a:rPr lang="en-AU" sz="2400" dirty="0" err="1" smtClean="0"/>
              <a:t>hỏi</a:t>
            </a:r>
            <a:r>
              <a:rPr lang="en-AU" sz="2400" dirty="0" smtClean="0"/>
              <a:t> </a:t>
            </a:r>
            <a:r>
              <a:rPr lang="en-AU" sz="2400" dirty="0" err="1" smtClean="0"/>
              <a:t>này</a:t>
            </a:r>
            <a:r>
              <a:rPr lang="en-AU" sz="2400" dirty="0" smtClean="0"/>
              <a:t>,. </a:t>
            </a:r>
            <a:r>
              <a:rPr lang="en-AU" sz="2400" dirty="0" err="1" smtClean="0"/>
              <a:t>Có</a:t>
            </a:r>
            <a:r>
              <a:rPr lang="en-AU" sz="2400" dirty="0" smtClean="0"/>
              <a:t> </a:t>
            </a:r>
            <a:r>
              <a:rPr lang="en-AU" sz="2400" dirty="0" err="1" smtClean="0"/>
              <a:t>thể</a:t>
            </a:r>
            <a:r>
              <a:rPr lang="en-AU" sz="2400" dirty="0" smtClean="0"/>
              <a:t> </a:t>
            </a:r>
            <a:r>
              <a:rPr lang="en-AU" sz="2400" dirty="0" err="1" smtClean="0"/>
              <a:t>sử</a:t>
            </a:r>
            <a:r>
              <a:rPr lang="en-AU" sz="2400" dirty="0" smtClean="0"/>
              <a:t> </a:t>
            </a:r>
            <a:r>
              <a:rPr lang="en-AU" sz="2400" dirty="0" err="1" smtClean="0"/>
              <a:t>dụng</a:t>
            </a:r>
            <a:r>
              <a:rPr lang="en-AU" sz="2400" dirty="0" smtClean="0"/>
              <a:t> </a:t>
            </a:r>
            <a:r>
              <a:rPr lang="en-AU" sz="2400" dirty="0" err="1" smtClean="0"/>
              <a:t>phương</a:t>
            </a:r>
            <a:r>
              <a:rPr lang="en-AU" sz="2400" dirty="0" smtClean="0"/>
              <a:t> </a:t>
            </a:r>
            <a:r>
              <a:rPr lang="en-AU" sz="2400" dirty="0" err="1" smtClean="0"/>
              <a:t>pháp</a:t>
            </a:r>
            <a:r>
              <a:rPr lang="en-AU" sz="2400" dirty="0" smtClean="0"/>
              <a:t> “</a:t>
            </a:r>
            <a:r>
              <a:rPr lang="en-AU" sz="2400" dirty="0" err="1" smtClean="0"/>
              <a:t>Phát</a:t>
            </a:r>
            <a:r>
              <a:rPr lang="en-AU" sz="2400" dirty="0" smtClean="0"/>
              <a:t> </a:t>
            </a:r>
            <a:r>
              <a:rPr lang="en-AU" sz="2400" dirty="0" err="1" smtClean="0"/>
              <a:t>ngôn</a:t>
            </a:r>
            <a:r>
              <a:rPr lang="en-AU" sz="2400" dirty="0" smtClean="0"/>
              <a:t> </a:t>
            </a:r>
            <a:r>
              <a:rPr lang="en-AU" sz="2400" dirty="0" err="1" smtClean="0"/>
              <a:t>thầm</a:t>
            </a:r>
            <a:r>
              <a:rPr lang="en-AU" sz="2400" dirty="0" smtClean="0"/>
              <a:t>”. </a:t>
            </a:r>
            <a:endParaRPr lang="en-AU" sz="2400" dirty="0"/>
          </a:p>
          <a:p>
            <a:pPr lvl="1">
              <a:lnSpc>
                <a:spcPct val="80000"/>
              </a:lnSpc>
            </a:pPr>
            <a:r>
              <a:rPr lang="en-AU" sz="2400" i="1" dirty="0" err="1" smtClean="0"/>
              <a:t>Thí</a:t>
            </a:r>
            <a:r>
              <a:rPr lang="en-AU" sz="2400" i="1" dirty="0" smtClean="0"/>
              <a:t> </a:t>
            </a:r>
            <a:r>
              <a:rPr lang="en-AU" sz="2400" i="1" dirty="0" err="1" smtClean="0"/>
              <a:t>điểm</a:t>
            </a:r>
            <a:r>
              <a:rPr lang="en-AU" sz="2400" i="1" dirty="0" smtClean="0"/>
              <a:t>: </a:t>
            </a:r>
            <a:r>
              <a:rPr lang="en-AU" sz="2400" dirty="0" err="1" smtClean="0"/>
              <a:t>thí</a:t>
            </a:r>
            <a:r>
              <a:rPr lang="en-AU" sz="2400" dirty="0" smtClean="0"/>
              <a:t> </a:t>
            </a:r>
            <a:r>
              <a:rPr lang="en-AU" sz="2400" dirty="0" err="1" smtClean="0"/>
              <a:t>điểm</a:t>
            </a:r>
            <a:r>
              <a:rPr lang="en-AU" sz="2400" dirty="0" smtClean="0"/>
              <a:t> </a:t>
            </a:r>
            <a:r>
              <a:rPr lang="en-AU" sz="2400" dirty="0" err="1" smtClean="0"/>
              <a:t>bộ</a:t>
            </a:r>
            <a:r>
              <a:rPr lang="en-AU" sz="2400" dirty="0" smtClean="0"/>
              <a:t> </a:t>
            </a:r>
            <a:r>
              <a:rPr lang="en-AU" sz="2400" dirty="0" err="1" smtClean="0"/>
              <a:t>câu</a:t>
            </a:r>
            <a:r>
              <a:rPr lang="en-AU" sz="2400" dirty="0" smtClean="0"/>
              <a:t> </a:t>
            </a:r>
            <a:r>
              <a:rPr lang="en-AU" sz="2400" dirty="0" err="1" smtClean="0"/>
              <a:t>hỏi</a:t>
            </a:r>
            <a:r>
              <a:rPr lang="en-AU" sz="2400" dirty="0" smtClean="0"/>
              <a:t> </a:t>
            </a:r>
            <a:r>
              <a:rPr lang="en-AU" sz="2400" dirty="0" err="1" smtClean="0"/>
              <a:t>với</a:t>
            </a:r>
            <a:r>
              <a:rPr lang="en-AU" sz="2400" dirty="0" smtClean="0"/>
              <a:t> </a:t>
            </a:r>
            <a:r>
              <a:rPr lang="en-AU" sz="2400" dirty="0" err="1" smtClean="0"/>
              <a:t>số</a:t>
            </a:r>
            <a:r>
              <a:rPr lang="en-AU" sz="2400" dirty="0" smtClean="0"/>
              <a:t> </a:t>
            </a:r>
            <a:r>
              <a:rPr lang="en-AU" sz="2400" dirty="0" err="1" smtClean="0"/>
              <a:t>lượng</a:t>
            </a:r>
            <a:r>
              <a:rPr lang="en-AU" sz="2400" dirty="0" smtClean="0"/>
              <a:t> </a:t>
            </a:r>
            <a:r>
              <a:rPr lang="en-AU" sz="2400" dirty="0" err="1" smtClean="0"/>
              <a:t>học</a:t>
            </a:r>
            <a:r>
              <a:rPr lang="en-AU" sz="2400" dirty="0" smtClean="0"/>
              <a:t> sinh </a:t>
            </a:r>
            <a:r>
              <a:rPr lang="en-AU" sz="2400" dirty="0" err="1" smtClean="0"/>
              <a:t>lớn</a:t>
            </a:r>
            <a:r>
              <a:rPr lang="en-AU" sz="2400" dirty="0" smtClean="0"/>
              <a:t> </a:t>
            </a:r>
            <a:r>
              <a:rPr lang="en-AU" sz="2400" dirty="0" err="1" smtClean="0"/>
              <a:t>hơn</a:t>
            </a:r>
            <a:r>
              <a:rPr lang="en-AU" sz="2400" dirty="0" smtClean="0"/>
              <a:t> </a:t>
            </a:r>
            <a:r>
              <a:rPr lang="en-AU" sz="2400" dirty="0" err="1" smtClean="0"/>
              <a:t>trong</a:t>
            </a:r>
            <a:r>
              <a:rPr lang="en-AU" sz="2400" dirty="0" smtClean="0"/>
              <a:t> </a:t>
            </a:r>
            <a:r>
              <a:rPr lang="en-AU" sz="2400" dirty="0" err="1" smtClean="0"/>
              <a:t>các</a:t>
            </a:r>
            <a:r>
              <a:rPr lang="en-AU" sz="2400" dirty="0" smtClean="0"/>
              <a:t> </a:t>
            </a:r>
            <a:r>
              <a:rPr lang="en-AU" sz="2400" dirty="0" err="1" smtClean="0"/>
              <a:t>trường</a:t>
            </a:r>
            <a:r>
              <a:rPr lang="en-AU" sz="2400" dirty="0" smtClean="0"/>
              <a:t> </a:t>
            </a:r>
            <a:r>
              <a:rPr lang="en-AU" sz="2400" dirty="0" err="1" smtClean="0"/>
              <a:t>để</a:t>
            </a:r>
            <a:r>
              <a:rPr lang="en-AU" sz="2400" dirty="0" smtClean="0"/>
              <a:t> </a:t>
            </a:r>
            <a:r>
              <a:rPr lang="en-AU" sz="2400" dirty="0" err="1" smtClean="0"/>
              <a:t>ước</a:t>
            </a:r>
            <a:r>
              <a:rPr lang="en-AU" sz="2400" dirty="0" smtClean="0"/>
              <a:t> </a:t>
            </a:r>
            <a:r>
              <a:rPr lang="en-AU" sz="2400" dirty="0" err="1" smtClean="0"/>
              <a:t>chừng</a:t>
            </a:r>
            <a:r>
              <a:rPr lang="en-AU" sz="2400" dirty="0" smtClean="0"/>
              <a:t> </a:t>
            </a:r>
            <a:r>
              <a:rPr lang="en-AU" sz="2400" dirty="0" err="1" smtClean="0"/>
              <a:t>câu</a:t>
            </a:r>
            <a:r>
              <a:rPr lang="en-AU" sz="2400" dirty="0" smtClean="0"/>
              <a:t> </a:t>
            </a:r>
            <a:r>
              <a:rPr lang="en-AU" sz="2400" dirty="0" err="1" smtClean="0"/>
              <a:t>hỏi</a:t>
            </a:r>
            <a:r>
              <a:rPr lang="en-AU" sz="2400" dirty="0" smtClean="0"/>
              <a:t> </a:t>
            </a:r>
            <a:r>
              <a:rPr lang="en-AU" sz="2400" dirty="0" err="1" smtClean="0"/>
              <a:t>khó</a:t>
            </a:r>
            <a:r>
              <a:rPr lang="en-AU" sz="2400" dirty="0" smtClean="0"/>
              <a:t>, </a:t>
            </a:r>
            <a:r>
              <a:rPr lang="en-AU" sz="2400" dirty="0" err="1" smtClean="0"/>
              <a:t>và</a:t>
            </a:r>
            <a:r>
              <a:rPr lang="en-AU" sz="2400" dirty="0" smtClean="0"/>
              <a:t> </a:t>
            </a:r>
            <a:r>
              <a:rPr lang="en-AU" sz="2400" dirty="0" err="1" smtClean="0"/>
              <a:t>giúp</a:t>
            </a:r>
            <a:r>
              <a:rPr lang="en-AU" sz="2400" dirty="0" smtClean="0"/>
              <a:t> </a:t>
            </a:r>
            <a:r>
              <a:rPr lang="en-AU" sz="2400" dirty="0" err="1" smtClean="0"/>
              <a:t>cho</a:t>
            </a:r>
            <a:r>
              <a:rPr lang="en-AU" sz="2400" dirty="0" smtClean="0"/>
              <a:t> </a:t>
            </a:r>
            <a:r>
              <a:rPr lang="en-AU" sz="2400" dirty="0" err="1" smtClean="0"/>
              <a:t>việc</a:t>
            </a:r>
            <a:r>
              <a:rPr lang="en-AU" sz="2400" dirty="0" smtClean="0"/>
              <a:t> </a:t>
            </a:r>
            <a:r>
              <a:rPr lang="en-AU" sz="2400" dirty="0" err="1" smtClean="0"/>
              <a:t>xây</a:t>
            </a:r>
            <a:r>
              <a:rPr lang="en-AU" sz="2400" dirty="0" smtClean="0"/>
              <a:t> </a:t>
            </a:r>
            <a:r>
              <a:rPr lang="en-AU" sz="2400" dirty="0" err="1" smtClean="0"/>
              <a:t>dựng</a:t>
            </a:r>
            <a:r>
              <a:rPr lang="en-AU" sz="2400" dirty="0" smtClean="0"/>
              <a:t> </a:t>
            </a:r>
            <a:r>
              <a:rPr lang="en-AU" sz="2400" dirty="0" err="1" smtClean="0"/>
              <a:t>hướng</a:t>
            </a:r>
            <a:r>
              <a:rPr lang="en-AU" sz="2400" dirty="0" smtClean="0"/>
              <a:t> </a:t>
            </a:r>
            <a:r>
              <a:rPr lang="en-AU" sz="2400" dirty="0" err="1" smtClean="0"/>
              <a:t>dẫn</a:t>
            </a:r>
            <a:r>
              <a:rPr lang="en-AU" sz="2400" dirty="0" smtClean="0"/>
              <a:t> </a:t>
            </a:r>
            <a:r>
              <a:rPr lang="en-AU" sz="2400" dirty="0" err="1" smtClean="0"/>
              <a:t>mã</a:t>
            </a:r>
            <a:r>
              <a:rPr lang="en-AU" sz="2400" dirty="0" smtClean="0"/>
              <a:t> </a:t>
            </a:r>
            <a:r>
              <a:rPr lang="en-AU" sz="2400" dirty="0" err="1" smtClean="0"/>
              <a:t>hoá</a:t>
            </a:r>
            <a:r>
              <a:rPr lang="en-AU" sz="2400" dirty="0" smtClean="0"/>
              <a:t>.</a:t>
            </a:r>
          </a:p>
          <a:p>
            <a:pPr lvl="1">
              <a:lnSpc>
                <a:spcPct val="80000"/>
              </a:lnSpc>
            </a:pPr>
            <a:r>
              <a:rPr lang="en-AU" sz="2400" i="1" dirty="0" err="1" smtClean="0"/>
              <a:t>Rà</a:t>
            </a:r>
            <a:r>
              <a:rPr lang="en-AU" sz="2400" i="1" dirty="0" smtClean="0"/>
              <a:t> </a:t>
            </a:r>
            <a:r>
              <a:rPr lang="en-AU" sz="2400" i="1" dirty="0" err="1" smtClean="0"/>
              <a:t>soát</a:t>
            </a:r>
            <a:r>
              <a:rPr lang="en-AU" sz="2400" i="1" dirty="0" smtClean="0"/>
              <a:t> </a:t>
            </a:r>
            <a:r>
              <a:rPr lang="en-AU" sz="2400" i="1" dirty="0" err="1" smtClean="0"/>
              <a:t>bên</a:t>
            </a:r>
            <a:r>
              <a:rPr lang="en-AU" sz="2400" i="1" dirty="0" smtClean="0"/>
              <a:t> </a:t>
            </a:r>
            <a:r>
              <a:rPr lang="en-AU" sz="2400" i="1" dirty="0" err="1" smtClean="0"/>
              <a:t>ngoài</a:t>
            </a:r>
            <a:r>
              <a:rPr lang="en-AU" sz="2400" dirty="0" smtClean="0"/>
              <a:t>: </a:t>
            </a:r>
            <a:r>
              <a:rPr lang="en-AU" sz="2400" dirty="0" err="1" smtClean="0"/>
              <a:t>các</a:t>
            </a:r>
            <a:r>
              <a:rPr lang="en-AU" sz="2400" dirty="0" smtClean="0"/>
              <a:t> </a:t>
            </a:r>
            <a:r>
              <a:rPr lang="en-AU" sz="2400" dirty="0" err="1" smtClean="0"/>
              <a:t>bên</a:t>
            </a:r>
            <a:r>
              <a:rPr lang="en-AU" sz="2400" dirty="0" smtClean="0"/>
              <a:t> </a:t>
            </a:r>
            <a:r>
              <a:rPr lang="en-AU" sz="2400" dirty="0" err="1" smtClean="0"/>
              <a:t>liên</a:t>
            </a:r>
            <a:r>
              <a:rPr lang="en-AU" sz="2400" dirty="0" smtClean="0"/>
              <a:t> </a:t>
            </a:r>
            <a:r>
              <a:rPr lang="en-AU" sz="2400" dirty="0" err="1" smtClean="0"/>
              <a:t>quan</a:t>
            </a:r>
            <a:r>
              <a:rPr lang="en-AU" sz="2400" dirty="0" smtClean="0"/>
              <a:t> </a:t>
            </a:r>
            <a:r>
              <a:rPr lang="en-AU" sz="2400" dirty="0" err="1" smtClean="0"/>
              <a:t>và</a:t>
            </a:r>
            <a:r>
              <a:rPr lang="en-AU" sz="2400" dirty="0" smtClean="0"/>
              <a:t> </a:t>
            </a:r>
            <a:r>
              <a:rPr lang="en-AU" sz="2400" dirty="0" err="1" smtClean="0"/>
              <a:t>các</a:t>
            </a:r>
            <a:r>
              <a:rPr lang="en-AU" sz="2400" dirty="0" smtClean="0"/>
              <a:t> </a:t>
            </a:r>
            <a:r>
              <a:rPr lang="en-AU" sz="2400" dirty="0" err="1" smtClean="0"/>
              <a:t>chuyên</a:t>
            </a:r>
            <a:r>
              <a:rPr lang="en-AU" sz="2400" dirty="0" smtClean="0"/>
              <a:t> </a:t>
            </a:r>
            <a:r>
              <a:rPr lang="en-AU" sz="2400" dirty="0" err="1" smtClean="0"/>
              <a:t>gia</a:t>
            </a:r>
            <a:endParaRPr lang="en-AU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1714500"/>
            <a:ext cx="7772400" cy="1143000"/>
          </a:xfrm>
        </p:spPr>
        <p:txBody>
          <a:bodyPr/>
          <a:lstStyle/>
          <a:p>
            <a:pPr eaLnBrk="1" hangingPunct="1"/>
            <a:r>
              <a:rPr lang="en-US" sz="2800" dirty="0" err="1" smtClean="0"/>
              <a:t>Soạn</a:t>
            </a:r>
            <a:r>
              <a:rPr lang="en-US" sz="2800" dirty="0" smtClean="0"/>
              <a:t> </a:t>
            </a:r>
            <a:r>
              <a:rPr lang="en-US" sz="2800" dirty="0" err="1" smtClean="0"/>
              <a:t>câu</a:t>
            </a:r>
            <a:r>
              <a:rPr lang="en-US" sz="2800" dirty="0" smtClean="0"/>
              <a:t> </a:t>
            </a:r>
            <a:r>
              <a:rPr lang="en-US" sz="2800" dirty="0" err="1" smtClean="0"/>
              <a:t>hỏi</a:t>
            </a:r>
            <a:r>
              <a:rPr lang="en-US" sz="2800" dirty="0" smtClean="0"/>
              <a:t> </a:t>
            </a:r>
            <a:r>
              <a:rPr lang="en-US" sz="2800" dirty="0" err="1" smtClean="0"/>
              <a:t>trắc</a:t>
            </a:r>
            <a:r>
              <a:rPr lang="en-US" sz="2800" dirty="0" smtClean="0"/>
              <a:t> </a:t>
            </a:r>
            <a:r>
              <a:rPr lang="en-US" sz="2800" dirty="0" err="1" smtClean="0"/>
              <a:t>nghiệm</a:t>
            </a:r>
            <a:r>
              <a:rPr lang="en-US" sz="2800" dirty="0" smtClean="0"/>
              <a:t> </a:t>
            </a:r>
            <a:r>
              <a:rPr lang="en-US" sz="2800" dirty="0" err="1" smtClean="0"/>
              <a:t>khách</a:t>
            </a:r>
            <a:r>
              <a:rPr lang="en-US" sz="2800" dirty="0" smtClean="0"/>
              <a:t> </a:t>
            </a:r>
            <a:r>
              <a:rPr lang="en-US" sz="2800" dirty="0" err="1" smtClean="0"/>
              <a:t>quan</a:t>
            </a:r>
            <a:r>
              <a:rPr lang="en-US" sz="2800" dirty="0" smtClean="0"/>
              <a:t> </a:t>
            </a:r>
            <a:r>
              <a:rPr lang="en-US" sz="2800" dirty="0" err="1" smtClean="0"/>
              <a:t>phức</a:t>
            </a:r>
            <a:r>
              <a:rPr lang="en-US" sz="2800" dirty="0" smtClean="0"/>
              <a:t> </a:t>
            </a:r>
            <a:r>
              <a:rPr lang="en-US" sz="2800" dirty="0" err="1" smtClean="0"/>
              <a:t>hợp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429000"/>
            <a:ext cx="7358063" cy="2147888"/>
          </a:xfrm>
        </p:spPr>
        <p:txBody>
          <a:bodyPr/>
          <a:lstStyle/>
          <a:p>
            <a:pPr eaLnBrk="1" hangingPunct="1"/>
            <a:r>
              <a:rPr lang="en-US" dirty="0" smtClean="0"/>
              <a:t>Ron Martin</a:t>
            </a:r>
          </a:p>
          <a:p>
            <a:pPr eaLnBrk="1" hangingPunct="1"/>
            <a:r>
              <a:rPr lang="en-US" sz="2800" dirty="0" smtClean="0"/>
              <a:t>Australian Council for Educational Research</a:t>
            </a:r>
          </a:p>
          <a:p>
            <a:pPr eaLnBrk="1" hangingPunct="1"/>
            <a:r>
              <a:rPr lang="en-US" dirty="0" smtClean="0"/>
              <a:t>August 2012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200" dirty="0" smtClean="0"/>
              <a:t/>
            </a:r>
            <a:br>
              <a:rPr lang="en-AU" sz="3200" dirty="0" smtClean="0"/>
            </a:br>
            <a:r>
              <a:rPr lang="en-AU" sz="3200" dirty="0" err="1" smtClean="0"/>
              <a:t>Khoa</a:t>
            </a:r>
            <a:r>
              <a:rPr lang="en-AU" sz="3200" dirty="0" smtClean="0"/>
              <a:t> </a:t>
            </a:r>
            <a:r>
              <a:rPr lang="en-AU" sz="3200" dirty="0" err="1" smtClean="0"/>
              <a:t>học</a:t>
            </a:r>
            <a:r>
              <a:rPr lang="en-AU" sz="3200" dirty="0" smtClean="0"/>
              <a:t/>
            </a:r>
            <a:br>
              <a:rPr lang="en-AU" sz="3200" dirty="0" smtClean="0"/>
            </a:br>
            <a:r>
              <a:rPr lang="en-AU" sz="3200" dirty="0" err="1" smtClean="0"/>
              <a:t>Trắc</a:t>
            </a:r>
            <a:r>
              <a:rPr lang="en-AU" sz="3200" dirty="0" smtClean="0"/>
              <a:t> </a:t>
            </a:r>
            <a:r>
              <a:rPr lang="en-AU" sz="3200" dirty="0" err="1" smtClean="0"/>
              <a:t>nghiệm</a:t>
            </a:r>
            <a:r>
              <a:rPr lang="en-AU" sz="3200" dirty="0" smtClean="0"/>
              <a:t> </a:t>
            </a:r>
            <a:r>
              <a:rPr lang="en-AU" sz="3200" dirty="0" err="1" smtClean="0"/>
              <a:t>khách</a:t>
            </a:r>
            <a:r>
              <a:rPr lang="en-AU" sz="3200" dirty="0" smtClean="0"/>
              <a:t> </a:t>
            </a:r>
            <a:r>
              <a:rPr lang="en-AU" sz="3200" dirty="0" err="1" smtClean="0"/>
              <a:t>quan</a:t>
            </a:r>
            <a:r>
              <a:rPr lang="en-AU" sz="3200" dirty="0" smtClean="0"/>
              <a:t> </a:t>
            </a:r>
            <a:r>
              <a:rPr lang="en-AU" sz="3200" dirty="0" err="1" smtClean="0"/>
              <a:t>phức</a:t>
            </a:r>
            <a:r>
              <a:rPr lang="en-AU" sz="3200" dirty="0" smtClean="0"/>
              <a:t> </a:t>
            </a:r>
            <a:r>
              <a:rPr lang="en-AU" sz="3200" dirty="0" err="1" smtClean="0"/>
              <a:t>hợp</a:t>
            </a:r>
            <a:endParaRPr lang="en-AU" sz="3200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dirty="0" smtClean="0"/>
              <a:t>Cho </a:t>
            </a:r>
            <a:r>
              <a:rPr lang="en-AU" sz="2400" dirty="0" err="1" smtClean="0"/>
              <a:t>phép</a:t>
            </a:r>
            <a:r>
              <a:rPr lang="en-AU" sz="2400" dirty="0" smtClean="0"/>
              <a:t> </a:t>
            </a:r>
            <a:r>
              <a:rPr lang="en-AU" sz="2400" dirty="0" err="1" smtClean="0"/>
              <a:t>đánh</a:t>
            </a:r>
            <a:r>
              <a:rPr lang="en-AU" sz="2400" dirty="0" smtClean="0"/>
              <a:t> </a:t>
            </a:r>
            <a:r>
              <a:rPr lang="en-AU" sz="2400" dirty="0" err="1" smtClean="0"/>
              <a:t>giá</a:t>
            </a:r>
            <a:r>
              <a:rPr lang="en-AU" sz="2400" dirty="0" smtClean="0"/>
              <a:t> </a:t>
            </a:r>
            <a:r>
              <a:rPr lang="en-AU" sz="2400" dirty="0" err="1" smtClean="0"/>
              <a:t>kiến</a:t>
            </a:r>
            <a:r>
              <a:rPr lang="en-AU" sz="2400" dirty="0" smtClean="0"/>
              <a:t> </a:t>
            </a:r>
            <a:r>
              <a:rPr lang="en-AU" sz="2400" dirty="0" err="1" smtClean="0"/>
              <a:t>thức</a:t>
            </a:r>
            <a:r>
              <a:rPr lang="en-AU" sz="2400" dirty="0" smtClean="0"/>
              <a:t> </a:t>
            </a:r>
            <a:r>
              <a:rPr lang="en-AU" sz="2400" dirty="0" err="1" smtClean="0"/>
              <a:t>về</a:t>
            </a:r>
            <a:r>
              <a:rPr lang="en-AU" sz="2400" dirty="0" smtClean="0"/>
              <a:t> </a:t>
            </a:r>
            <a:r>
              <a:rPr lang="en-AU" sz="2400" dirty="0" err="1" smtClean="0"/>
              <a:t>một</a:t>
            </a:r>
            <a:r>
              <a:rPr lang="en-AU" sz="2400" dirty="0" smtClean="0"/>
              <a:t> </a:t>
            </a:r>
            <a:r>
              <a:rPr lang="en-AU" sz="2400" dirty="0" err="1" smtClean="0"/>
              <a:t>khái</a:t>
            </a:r>
            <a:r>
              <a:rPr lang="en-AU" sz="2400" dirty="0" smtClean="0"/>
              <a:t> </a:t>
            </a:r>
            <a:r>
              <a:rPr lang="en-AU" sz="2400" dirty="0" err="1" smtClean="0"/>
              <a:t>niệm</a:t>
            </a:r>
            <a:r>
              <a:rPr lang="en-AU" sz="2400" dirty="0" smtClean="0"/>
              <a:t>, </a:t>
            </a:r>
            <a:r>
              <a:rPr lang="en-AU" sz="2400" dirty="0" err="1" smtClean="0"/>
              <a:t>quy</a:t>
            </a:r>
            <a:r>
              <a:rPr lang="en-AU" sz="2400" dirty="0" smtClean="0"/>
              <a:t> </a:t>
            </a:r>
            <a:r>
              <a:rPr lang="en-AU" sz="2400" dirty="0" err="1" smtClean="0"/>
              <a:t>trình</a:t>
            </a:r>
            <a:r>
              <a:rPr lang="en-AU" sz="2400" dirty="0" smtClean="0"/>
              <a:t> </a:t>
            </a:r>
            <a:r>
              <a:rPr lang="en-AU" sz="2400" dirty="0" err="1" smtClean="0"/>
              <a:t>trong</a:t>
            </a:r>
            <a:r>
              <a:rPr lang="en-AU" sz="2400" dirty="0" smtClean="0"/>
              <a:t> </a:t>
            </a:r>
            <a:r>
              <a:rPr lang="en-AU" sz="2400" dirty="0" err="1" smtClean="0"/>
              <a:t>một</a:t>
            </a:r>
            <a:r>
              <a:rPr lang="en-AU" sz="2400" dirty="0" smtClean="0"/>
              <a:t> </a:t>
            </a:r>
            <a:r>
              <a:rPr lang="en-AU" sz="2400" dirty="0" err="1" smtClean="0"/>
              <a:t>câu</a:t>
            </a:r>
            <a:r>
              <a:rPr lang="en-AU" sz="2400" dirty="0" smtClean="0"/>
              <a:t> </a:t>
            </a:r>
            <a:r>
              <a:rPr lang="en-AU" sz="2400" dirty="0" err="1" smtClean="0"/>
              <a:t>hỏi</a:t>
            </a:r>
            <a:r>
              <a:rPr lang="en-AU" sz="2400" dirty="0" smtClean="0"/>
              <a:t>.</a:t>
            </a:r>
          </a:p>
          <a:p>
            <a:endParaRPr lang="en-AU" sz="2400" dirty="0" smtClean="0"/>
          </a:p>
          <a:p>
            <a:r>
              <a:rPr lang="en-AU" sz="2400" dirty="0" err="1" smtClean="0"/>
              <a:t>Tất</a:t>
            </a:r>
            <a:r>
              <a:rPr lang="en-AU" sz="2400" dirty="0" smtClean="0"/>
              <a:t> </a:t>
            </a:r>
            <a:r>
              <a:rPr lang="en-AU" sz="2400" dirty="0" err="1" smtClean="0"/>
              <a:t>cả</a:t>
            </a:r>
            <a:r>
              <a:rPr lang="en-AU" sz="2400" dirty="0" smtClean="0"/>
              <a:t> </a:t>
            </a:r>
            <a:r>
              <a:rPr lang="en-AU" sz="2400" dirty="0" err="1" smtClean="0"/>
              <a:t>các</a:t>
            </a:r>
            <a:r>
              <a:rPr lang="en-AU" sz="2400" dirty="0" smtClean="0"/>
              <a:t> </a:t>
            </a:r>
            <a:r>
              <a:rPr lang="en-AU" sz="2400" dirty="0" err="1" smtClean="0"/>
              <a:t>phần</a:t>
            </a:r>
            <a:r>
              <a:rPr lang="en-AU" sz="2400" dirty="0" smtClean="0"/>
              <a:t> </a:t>
            </a:r>
            <a:r>
              <a:rPr lang="en-AU" sz="2400" dirty="0" err="1" smtClean="0"/>
              <a:t>trong</a:t>
            </a:r>
            <a:r>
              <a:rPr lang="en-AU" sz="2400" dirty="0" smtClean="0"/>
              <a:t> </a:t>
            </a:r>
            <a:r>
              <a:rPr lang="en-AU" sz="2400" dirty="0" err="1" smtClean="0"/>
              <a:t>câu</a:t>
            </a:r>
            <a:r>
              <a:rPr lang="en-AU" sz="2400" dirty="0" smtClean="0"/>
              <a:t> </a:t>
            </a:r>
            <a:r>
              <a:rPr lang="en-AU" sz="2400" dirty="0" err="1" smtClean="0"/>
              <a:t>hỏi</a:t>
            </a:r>
            <a:r>
              <a:rPr lang="en-AU" sz="2400" dirty="0" smtClean="0"/>
              <a:t> </a:t>
            </a:r>
            <a:r>
              <a:rPr lang="en-AU" sz="2400" dirty="0" err="1" smtClean="0"/>
              <a:t>phải</a:t>
            </a:r>
            <a:r>
              <a:rPr lang="en-AU" sz="2400" dirty="0" smtClean="0"/>
              <a:t> </a:t>
            </a:r>
            <a:r>
              <a:rPr lang="en-AU" sz="2400" dirty="0" err="1" smtClean="0"/>
              <a:t>liên</a:t>
            </a:r>
            <a:r>
              <a:rPr lang="en-AU" sz="2400" dirty="0" smtClean="0"/>
              <a:t> </a:t>
            </a:r>
            <a:r>
              <a:rPr lang="en-AU" sz="2400" dirty="0" err="1" smtClean="0"/>
              <a:t>quan</a:t>
            </a:r>
            <a:r>
              <a:rPr lang="en-AU" sz="2400" dirty="0" smtClean="0"/>
              <a:t> </a:t>
            </a:r>
            <a:r>
              <a:rPr lang="en-AU" sz="2400" dirty="0" err="1" smtClean="0"/>
              <a:t>đến</a:t>
            </a:r>
            <a:r>
              <a:rPr lang="en-AU" sz="2400" dirty="0" smtClean="0"/>
              <a:t> </a:t>
            </a:r>
            <a:r>
              <a:rPr lang="en-AU" sz="2400" dirty="0" err="1" smtClean="0"/>
              <a:t>cùng</a:t>
            </a:r>
            <a:r>
              <a:rPr lang="en-AU" sz="2400" dirty="0" smtClean="0"/>
              <a:t> </a:t>
            </a:r>
            <a:r>
              <a:rPr lang="en-AU" sz="2400" dirty="0" err="1" smtClean="0"/>
              <a:t>một</a:t>
            </a:r>
            <a:r>
              <a:rPr lang="en-AU" sz="2400" dirty="0" smtClean="0"/>
              <a:t> </a:t>
            </a:r>
            <a:r>
              <a:rPr lang="en-AU" sz="2400" dirty="0" err="1" smtClean="0"/>
              <a:t>khái</a:t>
            </a:r>
            <a:r>
              <a:rPr lang="en-AU" sz="2400" dirty="0" smtClean="0"/>
              <a:t> </a:t>
            </a:r>
            <a:r>
              <a:rPr lang="en-AU" sz="2400" dirty="0" err="1" smtClean="0"/>
              <a:t>niêm</a:t>
            </a:r>
            <a:r>
              <a:rPr lang="en-AU" sz="2400" dirty="0" smtClean="0"/>
              <a:t> </a:t>
            </a:r>
            <a:r>
              <a:rPr lang="en-AU" sz="2400" dirty="0" err="1" smtClean="0"/>
              <a:t>hoặc</a:t>
            </a:r>
            <a:r>
              <a:rPr lang="en-AU" sz="2400" dirty="0" smtClean="0"/>
              <a:t> </a:t>
            </a:r>
            <a:r>
              <a:rPr lang="en-AU" sz="2400" dirty="0" err="1" smtClean="0"/>
              <a:t>quy</a:t>
            </a:r>
            <a:r>
              <a:rPr lang="en-AU" sz="2400" dirty="0" smtClean="0"/>
              <a:t> </a:t>
            </a:r>
            <a:r>
              <a:rPr lang="en-AU" sz="2400" dirty="0" err="1" smtClean="0"/>
              <a:t>trình</a:t>
            </a:r>
            <a:r>
              <a:rPr lang="en-AU" sz="2400" dirty="0" smtClean="0"/>
              <a:t>.</a:t>
            </a:r>
          </a:p>
          <a:p>
            <a:endParaRPr lang="en-AU" sz="2400" dirty="0" smtClean="0"/>
          </a:p>
          <a:p>
            <a:r>
              <a:rPr lang="en-AU" sz="2400" dirty="0" err="1" smtClean="0"/>
              <a:t>Tất</a:t>
            </a:r>
            <a:r>
              <a:rPr lang="en-AU" sz="2400" dirty="0" smtClean="0"/>
              <a:t> </a:t>
            </a:r>
            <a:r>
              <a:rPr lang="en-AU" sz="2400" dirty="0" err="1" smtClean="0"/>
              <a:t>cả</a:t>
            </a:r>
            <a:r>
              <a:rPr lang="en-AU" sz="2400" dirty="0" smtClean="0"/>
              <a:t> </a:t>
            </a:r>
            <a:r>
              <a:rPr lang="en-AU" sz="2400" dirty="0" err="1" smtClean="0"/>
              <a:t>cá</a:t>
            </a:r>
            <a:r>
              <a:rPr lang="en-AU" sz="2400" dirty="0" smtClean="0"/>
              <a:t> </a:t>
            </a:r>
            <a:r>
              <a:rPr lang="en-AU" sz="2400" dirty="0" err="1" smtClean="0"/>
              <a:t>phần</a:t>
            </a:r>
            <a:r>
              <a:rPr lang="en-AU" sz="2400" dirty="0" smtClean="0"/>
              <a:t> </a:t>
            </a:r>
            <a:r>
              <a:rPr lang="en-AU" sz="2400" dirty="0" err="1" smtClean="0"/>
              <a:t>trong</a:t>
            </a:r>
            <a:r>
              <a:rPr lang="en-AU" sz="2400" dirty="0" smtClean="0"/>
              <a:t> </a:t>
            </a:r>
            <a:r>
              <a:rPr lang="en-AU" sz="2400" dirty="0" err="1" smtClean="0"/>
              <a:t>câu</a:t>
            </a:r>
            <a:r>
              <a:rPr lang="en-AU" sz="2400" dirty="0" smtClean="0"/>
              <a:t> </a:t>
            </a:r>
            <a:r>
              <a:rPr lang="en-AU" sz="2400" dirty="0" err="1" smtClean="0"/>
              <a:t>hỏi</a:t>
            </a:r>
            <a:r>
              <a:rPr lang="en-AU" sz="2400" dirty="0" smtClean="0"/>
              <a:t> </a:t>
            </a:r>
            <a:r>
              <a:rPr lang="en-AU" sz="2400" dirty="0" err="1" smtClean="0"/>
              <a:t>phải</a:t>
            </a:r>
            <a:r>
              <a:rPr lang="en-AU" sz="2400" dirty="0" smtClean="0"/>
              <a:t> </a:t>
            </a:r>
            <a:r>
              <a:rPr lang="en-AU" sz="2400" dirty="0" err="1" smtClean="0"/>
              <a:t>liên</a:t>
            </a:r>
            <a:r>
              <a:rPr lang="en-AU" sz="2400" dirty="0" smtClean="0"/>
              <a:t> </a:t>
            </a:r>
            <a:r>
              <a:rPr lang="en-AU" sz="2400" dirty="0" err="1" smtClean="0"/>
              <a:t>quan</a:t>
            </a:r>
            <a:r>
              <a:rPr lang="en-AU" sz="2400" dirty="0" smtClean="0"/>
              <a:t> </a:t>
            </a:r>
            <a:r>
              <a:rPr lang="en-AU" sz="2400" dirty="0" err="1" smtClean="0"/>
              <a:t>đến</a:t>
            </a:r>
            <a:r>
              <a:rPr lang="en-AU" sz="2400" dirty="0" smtClean="0"/>
              <a:t> </a:t>
            </a:r>
            <a:r>
              <a:rPr lang="en-AU" sz="2400" dirty="0" err="1" smtClean="0"/>
              <a:t>ngữ</a:t>
            </a:r>
            <a:r>
              <a:rPr lang="en-AU" sz="2400" dirty="0" smtClean="0"/>
              <a:t> </a:t>
            </a:r>
            <a:r>
              <a:rPr lang="en-AU" sz="2400" dirty="0" err="1" smtClean="0"/>
              <a:t>cảnh</a:t>
            </a:r>
            <a:r>
              <a:rPr lang="en-AU" sz="2400" dirty="0" smtClean="0"/>
              <a:t>.</a:t>
            </a:r>
          </a:p>
          <a:p>
            <a:endParaRPr lang="en-AU" sz="2400" dirty="0" smtClean="0"/>
          </a:p>
          <a:p>
            <a:r>
              <a:rPr lang="en-AU" sz="2400" dirty="0" err="1" smtClean="0"/>
              <a:t>Nói</a:t>
            </a:r>
            <a:r>
              <a:rPr lang="en-AU" sz="2400" dirty="0" smtClean="0"/>
              <a:t> </a:t>
            </a:r>
            <a:r>
              <a:rPr lang="en-AU" sz="2400" dirty="0" err="1" smtClean="0"/>
              <a:t>chung</a:t>
            </a:r>
            <a:r>
              <a:rPr lang="en-AU" sz="2400" dirty="0" smtClean="0"/>
              <a:t> </a:t>
            </a:r>
            <a:r>
              <a:rPr lang="en-AU" sz="2400" dirty="0" err="1" smtClean="0"/>
              <a:t>là</a:t>
            </a:r>
            <a:r>
              <a:rPr lang="en-AU" sz="2400" dirty="0" smtClean="0"/>
              <a:t> </a:t>
            </a:r>
            <a:r>
              <a:rPr lang="en-AU" sz="2400" dirty="0" err="1" smtClean="0"/>
              <a:t>đối</a:t>
            </a:r>
            <a:r>
              <a:rPr lang="en-AU" sz="2400" dirty="0" smtClean="0"/>
              <a:t> </a:t>
            </a:r>
            <a:r>
              <a:rPr lang="en-AU" sz="2400" dirty="0" err="1" smtClean="0"/>
              <a:t>với</a:t>
            </a:r>
            <a:r>
              <a:rPr lang="en-AU" sz="2400" dirty="0" smtClean="0"/>
              <a:t> </a:t>
            </a:r>
            <a:r>
              <a:rPr lang="en-AU" sz="2400" dirty="0" err="1" smtClean="0"/>
              <a:t>những</a:t>
            </a:r>
            <a:r>
              <a:rPr lang="en-AU" sz="2400" dirty="0" smtClean="0"/>
              <a:t> </a:t>
            </a:r>
            <a:r>
              <a:rPr lang="en-AU" sz="2400" dirty="0" err="1" smtClean="0"/>
              <a:t>câu</a:t>
            </a:r>
            <a:r>
              <a:rPr lang="en-AU" sz="2400" dirty="0" smtClean="0"/>
              <a:t> </a:t>
            </a:r>
            <a:r>
              <a:rPr lang="en-AU" sz="2400" dirty="0" err="1" smtClean="0"/>
              <a:t>hỏi</a:t>
            </a:r>
            <a:r>
              <a:rPr lang="en-AU" sz="2400" dirty="0" smtClean="0"/>
              <a:t> </a:t>
            </a:r>
            <a:r>
              <a:rPr lang="en-AU" sz="2400" dirty="0" err="1" smtClean="0"/>
              <a:t>dạng</a:t>
            </a:r>
            <a:r>
              <a:rPr lang="en-AU" sz="2400" dirty="0" smtClean="0"/>
              <a:t> </a:t>
            </a:r>
            <a:r>
              <a:rPr lang="en-AU" sz="2400" dirty="0" err="1" smtClean="0"/>
              <a:t>này</a:t>
            </a:r>
            <a:r>
              <a:rPr lang="en-AU" sz="2400" dirty="0" smtClean="0"/>
              <a:t> </a:t>
            </a:r>
            <a:r>
              <a:rPr lang="en-AU" sz="2400" dirty="0" err="1" smtClean="0"/>
              <a:t>thì</a:t>
            </a:r>
            <a:r>
              <a:rPr lang="en-AU" sz="2400" dirty="0" smtClean="0"/>
              <a:t> </a:t>
            </a:r>
            <a:r>
              <a:rPr lang="en-AU" sz="2400" dirty="0" err="1" smtClean="0"/>
              <a:t>học</a:t>
            </a:r>
            <a:r>
              <a:rPr lang="en-AU" sz="2400" dirty="0" smtClean="0"/>
              <a:t> sinh </a:t>
            </a:r>
            <a:r>
              <a:rPr lang="en-AU" sz="2400" dirty="0" err="1" smtClean="0"/>
              <a:t>khó</a:t>
            </a:r>
            <a:r>
              <a:rPr lang="en-AU" sz="2400" dirty="0" smtClean="0"/>
              <a:t> </a:t>
            </a:r>
            <a:r>
              <a:rPr lang="en-AU" sz="2400" dirty="0" err="1" smtClean="0"/>
              <a:t>giành</a:t>
            </a:r>
            <a:r>
              <a:rPr lang="en-AU" sz="2400" dirty="0" smtClean="0"/>
              <a:t> </a:t>
            </a:r>
            <a:r>
              <a:rPr lang="en-AU" sz="2400" dirty="0" err="1" smtClean="0"/>
              <a:t>được</a:t>
            </a:r>
            <a:r>
              <a:rPr lang="en-AU" sz="2400" dirty="0" smtClean="0"/>
              <a:t> </a:t>
            </a:r>
            <a:r>
              <a:rPr lang="en-AU" sz="2400" dirty="0" err="1" smtClean="0"/>
              <a:t>điểm</a:t>
            </a:r>
            <a:r>
              <a:rPr lang="en-AU" sz="2400" dirty="0" smtClean="0"/>
              <a:t> </a:t>
            </a:r>
            <a:r>
              <a:rPr lang="en-AU" sz="2400" dirty="0" err="1" smtClean="0"/>
              <a:t>hơn</a:t>
            </a:r>
            <a:r>
              <a:rPr lang="en-AU" sz="2400" dirty="0" smtClean="0"/>
              <a:t>.</a:t>
            </a:r>
          </a:p>
          <a:p>
            <a:endParaRPr lang="en-AU" sz="2400" dirty="0" smtClean="0"/>
          </a:p>
          <a:p>
            <a:endParaRPr lang="en-AU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VÍ </a:t>
            </a:r>
            <a:r>
              <a:rPr lang="en-AU" dirty="0" err="1" smtClean="0"/>
              <a:t>dụ</a:t>
            </a:r>
            <a:r>
              <a:rPr lang="en-AU" dirty="0" smtClean="0"/>
              <a:t>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AU" sz="2000" dirty="0" err="1" smtClean="0"/>
              <a:t>Việc</a:t>
            </a:r>
            <a:r>
              <a:rPr lang="en-AU" sz="2000" dirty="0" smtClean="0"/>
              <a:t> </a:t>
            </a:r>
            <a:r>
              <a:rPr lang="en-AU" sz="2000" dirty="0" err="1" smtClean="0"/>
              <a:t>siêu</a:t>
            </a:r>
            <a:r>
              <a:rPr lang="en-AU" sz="2000" dirty="0" smtClean="0"/>
              <a:t> </a:t>
            </a:r>
            <a:r>
              <a:rPr lang="en-AU" sz="2000" dirty="0" err="1" smtClean="0"/>
              <a:t>âm</a:t>
            </a:r>
            <a:r>
              <a:rPr lang="en-AU" sz="2000" dirty="0" smtClean="0"/>
              <a:t> </a:t>
            </a:r>
            <a:r>
              <a:rPr lang="en-AU" sz="2000" dirty="0" err="1" smtClean="0"/>
              <a:t>có</a:t>
            </a:r>
            <a:r>
              <a:rPr lang="en-AU" sz="2000" dirty="0" smtClean="0"/>
              <a:t> </a:t>
            </a:r>
            <a:r>
              <a:rPr lang="en-AU" sz="2000" dirty="0" err="1" smtClean="0"/>
              <a:t>thể</a:t>
            </a:r>
            <a:r>
              <a:rPr lang="en-AU" sz="2000" dirty="0" smtClean="0"/>
              <a:t> </a:t>
            </a:r>
            <a:r>
              <a:rPr lang="en-AU" sz="2000" dirty="0" err="1" smtClean="0"/>
              <a:t>giúp</a:t>
            </a:r>
            <a:r>
              <a:rPr lang="en-AU" sz="2000" dirty="0" smtClean="0"/>
              <a:t> </a:t>
            </a:r>
            <a:r>
              <a:rPr lang="en-AU" sz="2000" dirty="0" err="1" smtClean="0"/>
              <a:t>các</a:t>
            </a:r>
            <a:r>
              <a:rPr lang="en-AU" sz="2000" dirty="0" smtClean="0"/>
              <a:t> </a:t>
            </a:r>
            <a:r>
              <a:rPr lang="en-AU" sz="2000" dirty="0" err="1" smtClean="0"/>
              <a:t>bà</a:t>
            </a:r>
            <a:r>
              <a:rPr lang="en-AU" sz="2000" dirty="0" smtClean="0"/>
              <a:t> </a:t>
            </a:r>
            <a:r>
              <a:rPr lang="en-AU" sz="2000" dirty="0" err="1" smtClean="0"/>
              <a:t>mẹ</a:t>
            </a:r>
            <a:r>
              <a:rPr lang="en-AU" sz="2000" dirty="0" smtClean="0"/>
              <a:t> </a:t>
            </a:r>
            <a:r>
              <a:rPr lang="en-AU" sz="2000" dirty="0" err="1" smtClean="0"/>
              <a:t>mang</a:t>
            </a:r>
            <a:r>
              <a:rPr lang="en-AU" sz="2000" dirty="0" smtClean="0"/>
              <a:t> </a:t>
            </a:r>
            <a:r>
              <a:rPr lang="en-AU" sz="2000" dirty="0" err="1" smtClean="0"/>
              <a:t>thai</a:t>
            </a:r>
            <a:r>
              <a:rPr lang="en-AU" sz="2000" dirty="0" smtClean="0"/>
              <a:t> </a:t>
            </a:r>
            <a:r>
              <a:rPr lang="en-AU" sz="2000" dirty="0" err="1" smtClean="0"/>
              <a:t>trả</a:t>
            </a:r>
            <a:r>
              <a:rPr lang="en-AU" sz="2000" dirty="0" smtClean="0"/>
              <a:t> </a:t>
            </a:r>
            <a:r>
              <a:rPr lang="en-AU" sz="2000" dirty="0" err="1" smtClean="0"/>
              <a:t>lời</a:t>
            </a:r>
            <a:r>
              <a:rPr lang="en-AU" sz="2000" dirty="0" smtClean="0"/>
              <a:t> </a:t>
            </a:r>
            <a:r>
              <a:rPr lang="en-AU" sz="2000" dirty="0" err="1" smtClean="0"/>
              <a:t>những</a:t>
            </a:r>
            <a:r>
              <a:rPr lang="en-AU" sz="2000" dirty="0" smtClean="0"/>
              <a:t> </a:t>
            </a:r>
            <a:r>
              <a:rPr lang="en-AU" sz="2000" dirty="0" err="1" smtClean="0"/>
              <a:t>câu</a:t>
            </a:r>
            <a:r>
              <a:rPr lang="en-AU" sz="2000" dirty="0" smtClean="0"/>
              <a:t> </a:t>
            </a:r>
            <a:r>
              <a:rPr lang="en-AU" sz="2000" dirty="0" err="1" smtClean="0"/>
              <a:t>hỏi</a:t>
            </a:r>
            <a:r>
              <a:rPr lang="en-AU" sz="2000" dirty="0" smtClean="0"/>
              <a:t> </a:t>
            </a:r>
            <a:r>
              <a:rPr lang="en-AU" sz="2000" dirty="0" err="1" smtClean="0"/>
              <a:t>sau</a:t>
            </a:r>
            <a:r>
              <a:rPr lang="en-AU" sz="2000" dirty="0" smtClean="0"/>
              <a:t> </a:t>
            </a:r>
            <a:r>
              <a:rPr lang="en-AU" sz="2000" dirty="0" err="1" smtClean="0"/>
              <a:t>không</a:t>
            </a:r>
            <a:r>
              <a:rPr lang="en-AU" sz="2000" dirty="0" smtClean="0"/>
              <a:t>? </a:t>
            </a:r>
            <a:r>
              <a:rPr lang="en-AU" sz="2000" dirty="0" err="1" smtClean="0"/>
              <a:t>Khoanh</a:t>
            </a:r>
            <a:r>
              <a:rPr lang="en-AU" sz="2000" dirty="0" smtClean="0"/>
              <a:t> </a:t>
            </a:r>
            <a:r>
              <a:rPr lang="en-AU" sz="2000" dirty="0" err="1" smtClean="0"/>
              <a:t>tròn</a:t>
            </a:r>
            <a:r>
              <a:rPr lang="en-AU" sz="2000" dirty="0" smtClean="0"/>
              <a:t> “</a:t>
            </a:r>
            <a:r>
              <a:rPr lang="en-AU" sz="2000" dirty="0" err="1" smtClean="0"/>
              <a:t>Có</a:t>
            </a:r>
            <a:r>
              <a:rPr lang="en-AU" sz="2000" dirty="0" smtClean="0"/>
              <a:t>” </a:t>
            </a:r>
            <a:r>
              <a:rPr lang="en-AU" sz="2000" dirty="0" err="1" smtClean="0"/>
              <a:t>hoặc</a:t>
            </a:r>
            <a:r>
              <a:rPr lang="en-AU" sz="2000" dirty="0" smtClean="0"/>
              <a:t> “</a:t>
            </a:r>
            <a:r>
              <a:rPr lang="en-AU" sz="2000" dirty="0" err="1" smtClean="0"/>
              <a:t>Không</a:t>
            </a:r>
            <a:r>
              <a:rPr lang="en-AU" sz="2000" dirty="0" smtClean="0"/>
              <a:t>” </a:t>
            </a:r>
            <a:r>
              <a:rPr lang="en-AU" sz="2000" dirty="0" err="1" smtClean="0"/>
              <a:t>với</a:t>
            </a:r>
            <a:r>
              <a:rPr lang="en-AU" sz="2000" dirty="0" smtClean="0"/>
              <a:t> </a:t>
            </a:r>
            <a:r>
              <a:rPr lang="en-AU" sz="2000" dirty="0" err="1" smtClean="0"/>
              <a:t>mỗi</a:t>
            </a:r>
            <a:r>
              <a:rPr lang="en-AU" sz="2000" dirty="0" smtClean="0"/>
              <a:t> </a:t>
            </a:r>
            <a:r>
              <a:rPr lang="en-AU" sz="2000" dirty="0" err="1" smtClean="0"/>
              <a:t>câu</a:t>
            </a:r>
            <a:r>
              <a:rPr lang="en-AU" sz="2000" dirty="0" smtClean="0"/>
              <a:t> </a:t>
            </a:r>
            <a:r>
              <a:rPr lang="en-AU" sz="2000" dirty="0" err="1" smtClean="0"/>
              <a:t>hỏi</a:t>
            </a:r>
            <a:r>
              <a:rPr lang="en-AU" sz="2000" dirty="0" smtClean="0"/>
              <a:t>.</a:t>
            </a:r>
          </a:p>
          <a:p>
            <a:pPr>
              <a:buFontTx/>
              <a:buNone/>
              <a:defRPr/>
            </a:pPr>
            <a:r>
              <a:rPr lang="en-AU" sz="2000" dirty="0" smtClean="0"/>
              <a:t> </a:t>
            </a:r>
          </a:p>
          <a:p>
            <a:pPr marL="0" indent="0">
              <a:buFontTx/>
              <a:buNone/>
              <a:defRPr/>
            </a:pPr>
            <a:endParaRPr lang="en-AU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16013" y="3500438"/>
          <a:ext cx="6096000" cy="197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496"/>
                <a:gridCol w="1631504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1100"/>
                        </a:spcAft>
                      </a:pPr>
                      <a:r>
                        <a:rPr lang="en-AU" sz="1600" b="1" dirty="0" err="1" smtClean="0">
                          <a:latin typeface="Arial"/>
                          <a:ea typeface="Times New Roman"/>
                          <a:cs typeface="Times New Roman"/>
                        </a:rPr>
                        <a:t>Kiểm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tra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siêu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âm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thể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trả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lời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những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câu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hỏi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này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AU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?</a:t>
                      </a:r>
                      <a:endParaRPr lang="en-AU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100"/>
                        </a:spcAft>
                      </a:pPr>
                      <a:r>
                        <a:rPr lang="en-AU" sz="1600" b="1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dirty="0" err="1" smtClean="0">
                          <a:latin typeface="Arial"/>
                          <a:ea typeface="Times New Roman"/>
                          <a:cs typeface="Times New Roman"/>
                        </a:rPr>
                        <a:t>hoặc</a:t>
                      </a:r>
                      <a:r>
                        <a:rPr lang="en-AU" sz="1600" b="1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="1" dirty="0" err="1" smtClean="0">
                          <a:latin typeface="Arial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AU" sz="1600" b="1" dirty="0" smtClean="0">
                          <a:latin typeface="Arial"/>
                          <a:ea typeface="Times New Roman"/>
                          <a:cs typeface="Times New Roman"/>
                        </a:rPr>
                        <a:t>?</a:t>
                      </a:r>
                      <a:endParaRPr lang="en-AU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1100"/>
                        </a:spcAft>
                      </a:pP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nhiều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hơn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một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hay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?</a:t>
                      </a:r>
                      <a:endParaRPr lang="en-AU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100"/>
                        </a:spcAft>
                      </a:pP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dirty="0"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Không</a:t>
                      </a:r>
                      <a:endParaRPr lang="en-AU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1100"/>
                        </a:spcAft>
                      </a:pP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Giới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tính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của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là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gì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?</a:t>
                      </a:r>
                      <a:endParaRPr lang="en-AU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100"/>
                        </a:spcAft>
                      </a:pP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dirty="0"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Không</a:t>
                      </a:r>
                      <a:endParaRPr lang="en-AU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1100"/>
                        </a:spcAft>
                      </a:pP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Mắt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màu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gì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?</a:t>
                      </a:r>
                      <a:endParaRPr lang="en-AU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100"/>
                        </a:spcAft>
                      </a:pP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dirty="0"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Không</a:t>
                      </a:r>
                      <a:endParaRPr lang="en-AU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1100"/>
                        </a:spcAft>
                      </a:pP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Em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bé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đúng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kích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thước</a:t>
                      </a:r>
                      <a:r>
                        <a:rPr lang="en-AU" sz="1600" baseline="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Arial"/>
                          <a:ea typeface="Times New Roman"/>
                          <a:cs typeface="Times New Roman"/>
                        </a:rPr>
                        <a:t>không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?</a:t>
                      </a:r>
                      <a:endParaRPr lang="en-AU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100"/>
                        </a:spcAft>
                      </a:pP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AU" sz="16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AU" sz="1600" dirty="0">
                          <a:latin typeface="Arial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en-AU" sz="1600" dirty="0" err="1" smtClean="0">
                          <a:latin typeface="Arial"/>
                          <a:ea typeface="Times New Roman"/>
                          <a:cs typeface="Times New Roman"/>
                        </a:rPr>
                        <a:t>Không</a:t>
                      </a:r>
                      <a:endParaRPr lang="en-AU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571481"/>
            <a:ext cx="7772400" cy="5881708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AU" sz="2800" b="1" dirty="0" err="1" smtClean="0"/>
              <a:t>Khả</a:t>
            </a:r>
            <a:r>
              <a:rPr lang="en-AU" sz="2800" b="1" dirty="0" smtClean="0"/>
              <a:t> </a:t>
            </a:r>
            <a:r>
              <a:rPr lang="en-AU" sz="2800" b="1" dirty="0" err="1" smtClean="0"/>
              <a:t>năng</a:t>
            </a:r>
            <a:r>
              <a:rPr lang="en-AU" sz="2800" b="1" dirty="0" smtClean="0"/>
              <a:t>:</a:t>
            </a:r>
          </a:p>
          <a:p>
            <a:pPr indent="19050">
              <a:buFontTx/>
              <a:buNone/>
              <a:defRPr/>
            </a:pPr>
            <a:r>
              <a:rPr lang="en-AU" sz="2800" dirty="0" err="1" smtClean="0"/>
              <a:t>Giải</a:t>
            </a:r>
            <a:r>
              <a:rPr lang="en-AU" sz="2800" dirty="0" smtClean="0"/>
              <a:t> </a:t>
            </a:r>
            <a:r>
              <a:rPr lang="en-AU" sz="2800" dirty="0" err="1" smtClean="0"/>
              <a:t>thích</a:t>
            </a:r>
            <a:r>
              <a:rPr lang="en-AU" sz="2800" dirty="0" smtClean="0"/>
              <a:t> </a:t>
            </a:r>
            <a:r>
              <a:rPr lang="en-AU" sz="2800" dirty="0" err="1" smtClean="0"/>
              <a:t>hiện</a:t>
            </a:r>
            <a:r>
              <a:rPr lang="en-AU" sz="2800" dirty="0" smtClean="0"/>
              <a:t> </a:t>
            </a:r>
            <a:r>
              <a:rPr lang="en-AU" sz="2800" dirty="0" err="1" smtClean="0"/>
              <a:t>tượng</a:t>
            </a:r>
            <a:r>
              <a:rPr lang="en-AU" sz="2800" dirty="0" smtClean="0"/>
              <a:t> </a:t>
            </a:r>
            <a:r>
              <a:rPr lang="en-AU" sz="2800" dirty="0" err="1" smtClean="0"/>
              <a:t>một</a:t>
            </a:r>
            <a:r>
              <a:rPr lang="en-AU" sz="2800" dirty="0" smtClean="0"/>
              <a:t> </a:t>
            </a:r>
            <a:r>
              <a:rPr lang="en-AU" sz="2800" dirty="0" err="1" smtClean="0"/>
              <a:t>cách</a:t>
            </a:r>
            <a:r>
              <a:rPr lang="en-AU" sz="2800" dirty="0" smtClean="0"/>
              <a:t> </a:t>
            </a:r>
            <a:r>
              <a:rPr lang="en-AU" sz="2800" dirty="0" err="1" smtClean="0"/>
              <a:t>khoa</a:t>
            </a:r>
            <a:r>
              <a:rPr lang="en-AU" sz="2800" dirty="0" smtClean="0"/>
              <a:t> </a:t>
            </a:r>
            <a:r>
              <a:rPr lang="en-AU" sz="2800" dirty="0" err="1" smtClean="0"/>
              <a:t>học</a:t>
            </a:r>
            <a:endParaRPr lang="en-AU" sz="2800" dirty="0" smtClean="0"/>
          </a:p>
          <a:p>
            <a:pPr algn="ctr">
              <a:buFontTx/>
              <a:buNone/>
              <a:defRPr/>
            </a:pPr>
            <a:endParaRPr lang="en-AU" sz="1200" dirty="0" smtClean="0"/>
          </a:p>
          <a:p>
            <a:pPr>
              <a:buFontTx/>
              <a:buNone/>
              <a:defRPr/>
            </a:pPr>
            <a:r>
              <a:rPr lang="en-AU" sz="2800" b="1" dirty="0" err="1" smtClean="0"/>
              <a:t>Loại</a:t>
            </a:r>
            <a:r>
              <a:rPr lang="en-AU" sz="2800" b="1" dirty="0" smtClean="0"/>
              <a:t> </a:t>
            </a:r>
            <a:r>
              <a:rPr lang="en-AU" sz="2800" b="1" dirty="0" err="1" smtClean="0"/>
              <a:t>kiến</a:t>
            </a:r>
            <a:r>
              <a:rPr lang="en-AU" sz="2800" b="1" dirty="0" smtClean="0"/>
              <a:t> </a:t>
            </a:r>
            <a:r>
              <a:rPr lang="en-AU" sz="2800" b="1" dirty="0" err="1" smtClean="0"/>
              <a:t>thức</a:t>
            </a:r>
            <a:r>
              <a:rPr lang="en-AU" sz="2800" b="1" dirty="0" smtClean="0"/>
              <a:t>:</a:t>
            </a:r>
          </a:p>
          <a:p>
            <a:pPr indent="19050">
              <a:buFontTx/>
              <a:buNone/>
              <a:defRPr/>
            </a:pPr>
            <a:r>
              <a:rPr lang="en-AU" sz="2800" dirty="0" err="1" smtClean="0"/>
              <a:t>Kiến</a:t>
            </a:r>
            <a:r>
              <a:rPr lang="en-AU" sz="2800" dirty="0" smtClean="0"/>
              <a:t> </a:t>
            </a:r>
            <a:r>
              <a:rPr lang="en-AU" sz="2800" dirty="0" err="1" smtClean="0"/>
              <a:t>thức</a:t>
            </a:r>
            <a:r>
              <a:rPr lang="en-AU" sz="2800" dirty="0" smtClean="0"/>
              <a:t> </a:t>
            </a:r>
            <a:r>
              <a:rPr lang="en-AU" sz="2800" dirty="0" err="1" smtClean="0"/>
              <a:t>về</a:t>
            </a:r>
            <a:r>
              <a:rPr lang="en-AU" sz="2800" dirty="0" smtClean="0"/>
              <a:t> </a:t>
            </a:r>
            <a:r>
              <a:rPr lang="en-AU" sz="2800" dirty="0" err="1" smtClean="0"/>
              <a:t>khoa</a:t>
            </a:r>
            <a:r>
              <a:rPr lang="en-AU" sz="2800" dirty="0" smtClean="0"/>
              <a:t> </a:t>
            </a:r>
            <a:r>
              <a:rPr lang="en-AU" sz="2800" dirty="0" err="1" smtClean="0"/>
              <a:t>học</a:t>
            </a:r>
            <a:r>
              <a:rPr lang="en-AU" sz="2800" dirty="0" smtClean="0"/>
              <a:t> (</a:t>
            </a:r>
            <a:r>
              <a:rPr lang="en-AU" sz="2800" dirty="0" err="1" smtClean="0"/>
              <a:t>các</a:t>
            </a:r>
            <a:r>
              <a:rPr lang="en-AU" sz="2800" dirty="0" smtClean="0"/>
              <a:t> </a:t>
            </a:r>
            <a:r>
              <a:rPr lang="en-AU" sz="2800" dirty="0" err="1" smtClean="0"/>
              <a:t>hệ</a:t>
            </a:r>
            <a:r>
              <a:rPr lang="en-AU" sz="2800" dirty="0" smtClean="0"/>
              <a:t> </a:t>
            </a:r>
            <a:r>
              <a:rPr lang="en-AU" sz="2800" dirty="0" err="1" smtClean="0"/>
              <a:t>thống</a:t>
            </a:r>
            <a:r>
              <a:rPr lang="en-AU" sz="2800" dirty="0" smtClean="0"/>
              <a:t> </a:t>
            </a:r>
            <a:r>
              <a:rPr lang="en-AU" sz="2800" dirty="0" err="1" smtClean="0"/>
              <a:t>khoa</a:t>
            </a:r>
            <a:r>
              <a:rPr lang="en-AU" sz="2800" dirty="0" smtClean="0"/>
              <a:t> </a:t>
            </a:r>
            <a:r>
              <a:rPr lang="en-AU" sz="2800" dirty="0" err="1" smtClean="0"/>
              <a:t>học</a:t>
            </a:r>
            <a:r>
              <a:rPr lang="en-AU" sz="2800" dirty="0" smtClean="0"/>
              <a:t>)</a:t>
            </a:r>
          </a:p>
          <a:p>
            <a:pPr algn="ctr">
              <a:buFontTx/>
              <a:buNone/>
              <a:defRPr/>
            </a:pPr>
            <a:endParaRPr lang="en-AU" sz="1200" dirty="0" smtClean="0"/>
          </a:p>
          <a:p>
            <a:pPr>
              <a:buFontTx/>
              <a:buNone/>
              <a:defRPr/>
            </a:pPr>
            <a:r>
              <a:rPr lang="en-AU" sz="2800" b="1" dirty="0" err="1" smtClean="0"/>
              <a:t>Phạm</a:t>
            </a:r>
            <a:r>
              <a:rPr lang="en-AU" sz="2800" b="1" dirty="0" smtClean="0"/>
              <a:t> vi </a:t>
            </a:r>
            <a:r>
              <a:rPr lang="en-AU" sz="2800" b="1" dirty="0" err="1" smtClean="0"/>
              <a:t>áp</a:t>
            </a:r>
            <a:r>
              <a:rPr lang="en-AU" sz="2800" b="1" dirty="0" smtClean="0"/>
              <a:t> </a:t>
            </a:r>
            <a:r>
              <a:rPr lang="en-AU" sz="2800" b="1" dirty="0" err="1" smtClean="0"/>
              <a:t>dụng</a:t>
            </a:r>
            <a:r>
              <a:rPr lang="en-AU" sz="2800" dirty="0" smtClean="0"/>
              <a:t>:</a:t>
            </a:r>
          </a:p>
          <a:p>
            <a:pPr indent="19050">
              <a:buFontTx/>
              <a:buNone/>
              <a:defRPr/>
            </a:pPr>
            <a:r>
              <a:rPr lang="en-AU" sz="2800" dirty="0" err="1" smtClean="0"/>
              <a:t>Sức</a:t>
            </a:r>
            <a:r>
              <a:rPr lang="en-AU" sz="2800" dirty="0" smtClean="0"/>
              <a:t> </a:t>
            </a:r>
            <a:r>
              <a:rPr lang="en-AU" sz="2800" dirty="0" err="1" smtClean="0"/>
              <a:t>khoẻ</a:t>
            </a:r>
            <a:endParaRPr lang="en-AU" sz="2800" dirty="0" smtClean="0"/>
          </a:p>
          <a:p>
            <a:pPr indent="19050">
              <a:buFontTx/>
              <a:buNone/>
              <a:defRPr/>
            </a:pPr>
            <a:endParaRPr lang="en-AU" sz="1200" dirty="0" smtClean="0"/>
          </a:p>
          <a:p>
            <a:pPr>
              <a:buFontTx/>
              <a:buNone/>
              <a:defRPr/>
            </a:pPr>
            <a:r>
              <a:rPr lang="en-AU" sz="2800" b="1" dirty="0" err="1" smtClean="0"/>
              <a:t>Bối</a:t>
            </a:r>
            <a:r>
              <a:rPr lang="en-AU" sz="2800" b="1" dirty="0" smtClean="0"/>
              <a:t> </a:t>
            </a:r>
            <a:r>
              <a:rPr lang="en-AU" sz="2800" b="1" dirty="0" err="1" smtClean="0"/>
              <a:t>cảnh</a:t>
            </a:r>
            <a:r>
              <a:rPr lang="en-AU" sz="2800" b="1" dirty="0" smtClean="0"/>
              <a:t>:</a:t>
            </a:r>
          </a:p>
          <a:p>
            <a:pPr indent="19050">
              <a:buFontTx/>
              <a:buNone/>
              <a:defRPr/>
            </a:pPr>
            <a:r>
              <a:rPr lang="en-AU" sz="2800" dirty="0" err="1" smtClean="0"/>
              <a:t>Cá</a:t>
            </a:r>
            <a:r>
              <a:rPr lang="en-AU" sz="2800" dirty="0" smtClean="0"/>
              <a:t> </a:t>
            </a:r>
            <a:r>
              <a:rPr lang="en-AU" sz="2800" dirty="0" err="1" smtClean="0"/>
              <a:t>nhân</a:t>
            </a:r>
            <a:endParaRPr lang="en-AU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3600" dirty="0" err="1" smtClean="0"/>
              <a:t>Ví</a:t>
            </a:r>
            <a:r>
              <a:rPr lang="en-AU" sz="3600" dirty="0" smtClean="0"/>
              <a:t> </a:t>
            </a:r>
            <a:r>
              <a:rPr lang="en-AU" sz="3600" dirty="0" err="1" smtClean="0"/>
              <a:t>dụ</a:t>
            </a:r>
            <a:r>
              <a:rPr lang="en-AU" sz="3600" dirty="0" smtClean="0"/>
              <a:t>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r>
              <a:rPr lang="en-AU" sz="2000" b="1" dirty="0" smtClean="0"/>
              <a:t>Diesel sinh </a:t>
            </a:r>
            <a:r>
              <a:rPr lang="en-AU" sz="2000" b="1" dirty="0" err="1" smtClean="0"/>
              <a:t>học</a:t>
            </a:r>
            <a:r>
              <a:rPr lang="en-AU" sz="2000" b="1" dirty="0" smtClean="0"/>
              <a:t> </a:t>
            </a:r>
            <a:r>
              <a:rPr lang="en-AU" sz="2000" b="1" dirty="0" err="1" smtClean="0"/>
              <a:t>từ</a:t>
            </a:r>
            <a:r>
              <a:rPr lang="en-AU" sz="2000" b="1" dirty="0" smtClean="0"/>
              <a:t> </a:t>
            </a:r>
            <a:r>
              <a:rPr lang="en-AU" sz="2000" b="1" dirty="0" err="1" smtClean="0"/>
              <a:t>tảo</a:t>
            </a:r>
            <a:endParaRPr lang="en-AU" sz="2000" b="1" dirty="0" smtClean="0"/>
          </a:p>
          <a:p>
            <a:pPr marL="0" indent="0">
              <a:buFontTx/>
              <a:buNone/>
              <a:defRPr/>
            </a:pPr>
            <a:r>
              <a:rPr lang="en-AU" sz="2000" dirty="0" err="1" smtClean="0"/>
              <a:t>Một</a:t>
            </a:r>
            <a:r>
              <a:rPr lang="en-AU" sz="2000" dirty="0" smtClean="0"/>
              <a:t> </a:t>
            </a:r>
            <a:r>
              <a:rPr lang="en-AU" sz="2000" dirty="0" err="1" smtClean="0"/>
              <a:t>số</a:t>
            </a:r>
            <a:r>
              <a:rPr lang="en-AU" sz="2000" dirty="0" smtClean="0"/>
              <a:t> </a:t>
            </a:r>
            <a:r>
              <a:rPr lang="en-AU" sz="2000" dirty="0" err="1" smtClean="0"/>
              <a:t>loại</a:t>
            </a:r>
            <a:r>
              <a:rPr lang="en-AU" sz="2000" dirty="0" smtClean="0"/>
              <a:t> </a:t>
            </a:r>
            <a:r>
              <a:rPr lang="en-AU" sz="2000" dirty="0" err="1" smtClean="0"/>
              <a:t>tảo</a:t>
            </a:r>
            <a:r>
              <a:rPr lang="en-AU" sz="2000" dirty="0" smtClean="0"/>
              <a:t> </a:t>
            </a:r>
            <a:r>
              <a:rPr lang="en-AU" sz="2000" dirty="0" err="1" smtClean="0"/>
              <a:t>có</a:t>
            </a:r>
            <a:r>
              <a:rPr lang="en-AU" sz="2000" dirty="0" smtClean="0"/>
              <a:t> </a:t>
            </a:r>
            <a:r>
              <a:rPr lang="en-AU" sz="2000" dirty="0" err="1" smtClean="0"/>
              <a:t>thể</a:t>
            </a:r>
            <a:r>
              <a:rPr lang="en-AU" sz="2000" dirty="0" smtClean="0"/>
              <a:t> </a:t>
            </a:r>
            <a:r>
              <a:rPr lang="en-AU" sz="2000" dirty="0" err="1" smtClean="0"/>
              <a:t>được</a:t>
            </a:r>
            <a:r>
              <a:rPr lang="en-AU" sz="2000" dirty="0" smtClean="0"/>
              <a:t> </a:t>
            </a:r>
            <a:r>
              <a:rPr lang="en-AU" sz="2000" dirty="0" err="1" smtClean="0"/>
              <a:t>dùng</a:t>
            </a:r>
            <a:r>
              <a:rPr lang="en-AU" sz="2000" dirty="0" smtClean="0"/>
              <a:t> </a:t>
            </a:r>
            <a:r>
              <a:rPr lang="en-AU" sz="2000" dirty="0" err="1" smtClean="0"/>
              <a:t>để</a:t>
            </a:r>
            <a:r>
              <a:rPr lang="en-AU" sz="2000" dirty="0" smtClean="0"/>
              <a:t> </a:t>
            </a:r>
            <a:r>
              <a:rPr lang="en-AU" sz="2000" dirty="0" err="1" smtClean="0"/>
              <a:t>sản</a:t>
            </a:r>
            <a:r>
              <a:rPr lang="en-AU" sz="2000" dirty="0" smtClean="0"/>
              <a:t> </a:t>
            </a:r>
            <a:r>
              <a:rPr lang="en-AU" sz="2000" dirty="0" err="1" smtClean="0"/>
              <a:t>xuất</a:t>
            </a:r>
            <a:r>
              <a:rPr lang="en-AU" sz="2000" dirty="0" smtClean="0"/>
              <a:t> </a:t>
            </a:r>
            <a:r>
              <a:rPr lang="en-AU" sz="2000" dirty="0" err="1" smtClean="0"/>
              <a:t>ra</a:t>
            </a:r>
            <a:r>
              <a:rPr lang="en-AU" sz="2000" dirty="0" smtClean="0"/>
              <a:t> </a:t>
            </a:r>
            <a:r>
              <a:rPr lang="en-AU" sz="2000" dirty="0" err="1" smtClean="0"/>
              <a:t>nhiên</a:t>
            </a:r>
            <a:r>
              <a:rPr lang="en-AU" sz="2000" dirty="0" smtClean="0"/>
              <a:t> </a:t>
            </a:r>
            <a:r>
              <a:rPr lang="en-AU" sz="2000" dirty="0" err="1" smtClean="0"/>
              <a:t>liệu</a:t>
            </a:r>
            <a:r>
              <a:rPr lang="en-AU" sz="2000" dirty="0" smtClean="0"/>
              <a:t> </a:t>
            </a:r>
            <a:r>
              <a:rPr lang="en-AU" sz="2000" dirty="0" err="1" smtClean="0"/>
              <a:t>được</a:t>
            </a:r>
            <a:r>
              <a:rPr lang="en-AU" sz="2000" dirty="0" smtClean="0"/>
              <a:t> </a:t>
            </a:r>
            <a:r>
              <a:rPr lang="en-AU" sz="2000" dirty="0" err="1" smtClean="0"/>
              <a:t>gọi</a:t>
            </a:r>
            <a:r>
              <a:rPr lang="en-AU" sz="2000" dirty="0" smtClean="0"/>
              <a:t> </a:t>
            </a:r>
            <a:r>
              <a:rPr lang="en-AU" sz="2000" dirty="0" err="1" smtClean="0"/>
              <a:t>là</a:t>
            </a:r>
            <a:r>
              <a:rPr lang="en-AU" sz="2000" dirty="0" smtClean="0"/>
              <a:t> diesel sinh </a:t>
            </a:r>
            <a:r>
              <a:rPr lang="en-AU" sz="2000" dirty="0" err="1" smtClean="0"/>
              <a:t>học</a:t>
            </a:r>
            <a:r>
              <a:rPr lang="en-AU" sz="2000" dirty="0" smtClean="0"/>
              <a:t>. </a:t>
            </a:r>
          </a:p>
          <a:p>
            <a:pPr marL="0" indent="0">
              <a:buFontTx/>
              <a:buNone/>
              <a:defRPr/>
            </a:pPr>
            <a:r>
              <a:rPr lang="en-AU" sz="2000" dirty="0" smtClean="0"/>
              <a:t>Diesel sinh </a:t>
            </a:r>
            <a:r>
              <a:rPr lang="en-AU" sz="2000" dirty="0" err="1" smtClean="0"/>
              <a:t>học</a:t>
            </a:r>
            <a:r>
              <a:rPr lang="en-AU" sz="2000" dirty="0" smtClean="0"/>
              <a:t> </a:t>
            </a:r>
            <a:r>
              <a:rPr lang="en-AU" sz="2000" dirty="0" err="1" smtClean="0"/>
              <a:t>có</a:t>
            </a:r>
            <a:r>
              <a:rPr lang="en-AU" sz="2000" dirty="0" smtClean="0"/>
              <a:t> </a:t>
            </a:r>
            <a:r>
              <a:rPr lang="en-AU" sz="2000" dirty="0" err="1" smtClean="0"/>
              <a:t>thể</a:t>
            </a:r>
            <a:r>
              <a:rPr lang="en-AU" sz="2000" dirty="0" smtClean="0"/>
              <a:t> </a:t>
            </a:r>
            <a:r>
              <a:rPr lang="en-AU" sz="2000" dirty="0" err="1" smtClean="0"/>
              <a:t>được</a:t>
            </a:r>
            <a:r>
              <a:rPr lang="en-AU" sz="2000" dirty="0" smtClean="0"/>
              <a:t> </a:t>
            </a:r>
            <a:r>
              <a:rPr lang="en-AU" sz="2000" dirty="0" err="1" smtClean="0"/>
              <a:t>dùng</a:t>
            </a:r>
            <a:r>
              <a:rPr lang="en-AU" sz="2000" dirty="0" smtClean="0"/>
              <a:t> </a:t>
            </a:r>
            <a:r>
              <a:rPr lang="en-AU" sz="2000" dirty="0" err="1" smtClean="0"/>
              <a:t>để</a:t>
            </a:r>
            <a:r>
              <a:rPr lang="en-AU" sz="2000" dirty="0" smtClean="0"/>
              <a:t> </a:t>
            </a:r>
            <a:r>
              <a:rPr lang="en-AU" sz="2000" dirty="0" err="1" smtClean="0"/>
              <a:t>thay</a:t>
            </a:r>
            <a:r>
              <a:rPr lang="en-AU" sz="2000" dirty="0" smtClean="0"/>
              <a:t> </a:t>
            </a:r>
            <a:r>
              <a:rPr lang="en-AU" sz="2000" dirty="0" err="1" smtClean="0"/>
              <a:t>thế</a:t>
            </a:r>
            <a:r>
              <a:rPr lang="en-AU" sz="2000" dirty="0" smtClean="0"/>
              <a:t> </a:t>
            </a:r>
            <a:r>
              <a:rPr lang="en-AU" sz="2000" dirty="0" err="1" smtClean="0"/>
              <a:t>cho</a:t>
            </a:r>
            <a:r>
              <a:rPr lang="en-AU" sz="2000" dirty="0" smtClean="0"/>
              <a:t> </a:t>
            </a:r>
            <a:r>
              <a:rPr lang="en-AU" sz="2000" dirty="0" err="1" smtClean="0"/>
              <a:t>nhiên</a:t>
            </a:r>
            <a:r>
              <a:rPr lang="en-AU" sz="2000" dirty="0" smtClean="0"/>
              <a:t> </a:t>
            </a:r>
            <a:r>
              <a:rPr lang="en-AU" sz="2000" dirty="0" err="1" smtClean="0"/>
              <a:t>liệu</a:t>
            </a:r>
            <a:r>
              <a:rPr lang="en-AU" sz="2000" dirty="0" smtClean="0"/>
              <a:t> </a:t>
            </a:r>
            <a:r>
              <a:rPr lang="en-AU" sz="2000" dirty="0" err="1" smtClean="0"/>
              <a:t>thông</a:t>
            </a:r>
            <a:r>
              <a:rPr lang="en-AU" sz="2000" dirty="0" smtClean="0"/>
              <a:t> </a:t>
            </a:r>
            <a:r>
              <a:rPr lang="en-AU" sz="2000" dirty="0" err="1" smtClean="0"/>
              <a:t>thường</a:t>
            </a:r>
            <a:r>
              <a:rPr lang="en-AU" sz="2000" dirty="0" smtClean="0"/>
              <a:t>.</a:t>
            </a:r>
          </a:p>
          <a:p>
            <a:pPr marL="0" indent="0">
              <a:buFontTx/>
              <a:buNone/>
              <a:defRPr/>
            </a:pPr>
            <a:r>
              <a:rPr lang="en-AU" sz="2000" dirty="0" err="1" smtClean="0"/>
              <a:t>Tảo</a:t>
            </a:r>
            <a:r>
              <a:rPr lang="en-AU" sz="2000" dirty="0" smtClean="0"/>
              <a:t> </a:t>
            </a:r>
            <a:r>
              <a:rPr lang="en-AU" sz="2000" dirty="0" err="1" smtClean="0"/>
              <a:t>lớn</a:t>
            </a:r>
            <a:r>
              <a:rPr lang="en-AU" sz="2000" dirty="0" smtClean="0"/>
              <a:t> </a:t>
            </a:r>
            <a:r>
              <a:rPr lang="en-AU" sz="2000" dirty="0" err="1" smtClean="0"/>
              <a:t>lên</a:t>
            </a:r>
            <a:r>
              <a:rPr lang="en-AU" sz="2000" dirty="0" smtClean="0"/>
              <a:t> </a:t>
            </a:r>
            <a:r>
              <a:rPr lang="en-AU" sz="2000" dirty="0" err="1" smtClean="0"/>
              <a:t>trong</a:t>
            </a:r>
            <a:r>
              <a:rPr lang="en-AU" sz="2000" dirty="0" smtClean="0"/>
              <a:t> </a:t>
            </a:r>
            <a:r>
              <a:rPr lang="en-AU" sz="2000" dirty="0" err="1" smtClean="0"/>
              <a:t>nước</a:t>
            </a:r>
            <a:r>
              <a:rPr lang="en-AU" sz="2000" dirty="0" smtClean="0"/>
              <a:t> </a:t>
            </a:r>
            <a:r>
              <a:rPr lang="en-AU" sz="2000" dirty="0" err="1" smtClean="0"/>
              <a:t>thải</a:t>
            </a:r>
            <a:r>
              <a:rPr lang="en-AU" sz="2000" dirty="0" smtClean="0"/>
              <a:t> ở </a:t>
            </a:r>
            <a:r>
              <a:rPr lang="en-AU" sz="2000" dirty="0" err="1" smtClean="0"/>
              <a:t>các</a:t>
            </a:r>
            <a:r>
              <a:rPr lang="en-AU" sz="2000" dirty="0" smtClean="0"/>
              <a:t> </a:t>
            </a:r>
            <a:r>
              <a:rPr lang="en-AU" sz="2000" dirty="0" err="1" smtClean="0"/>
              <a:t>nhà</a:t>
            </a:r>
            <a:r>
              <a:rPr lang="en-AU" sz="2000" dirty="0" smtClean="0"/>
              <a:t> </a:t>
            </a:r>
            <a:r>
              <a:rPr lang="en-AU" sz="2000" dirty="0" err="1" smtClean="0"/>
              <a:t>máy</a:t>
            </a:r>
            <a:r>
              <a:rPr lang="en-AU" sz="2000" dirty="0" smtClean="0"/>
              <a:t> </a:t>
            </a:r>
            <a:r>
              <a:rPr lang="en-AU" sz="2000" dirty="0" err="1" smtClean="0"/>
              <a:t>xử</a:t>
            </a:r>
            <a:r>
              <a:rPr lang="en-AU" sz="2000" dirty="0" smtClean="0"/>
              <a:t> </a:t>
            </a:r>
            <a:r>
              <a:rPr lang="en-AU" sz="2000" dirty="0" err="1" smtClean="0"/>
              <a:t>lý</a:t>
            </a:r>
            <a:r>
              <a:rPr lang="en-AU" sz="2000" dirty="0" smtClean="0"/>
              <a:t> </a:t>
            </a:r>
            <a:r>
              <a:rPr lang="en-AU" sz="2000" dirty="0" err="1" smtClean="0"/>
              <a:t>nước</a:t>
            </a:r>
            <a:r>
              <a:rPr lang="en-AU" sz="2000" dirty="0" smtClean="0"/>
              <a:t> </a:t>
            </a:r>
            <a:r>
              <a:rPr lang="en-AU" sz="2000" dirty="0" err="1" smtClean="0"/>
              <a:t>thải</a:t>
            </a:r>
            <a:r>
              <a:rPr lang="en-AU" sz="2000" dirty="0" smtClean="0"/>
              <a:t>.</a:t>
            </a:r>
          </a:p>
          <a:p>
            <a:pPr>
              <a:defRPr/>
            </a:pPr>
            <a:endParaRPr lang="en-AU" dirty="0" smtClean="0"/>
          </a:p>
          <a:p>
            <a:pPr>
              <a:buFontTx/>
              <a:buNone/>
              <a:defRPr/>
            </a:pPr>
            <a:endParaRPr lang="en-AU" dirty="0"/>
          </a:p>
        </p:txBody>
      </p:sp>
      <p:pic>
        <p:nvPicPr>
          <p:cNvPr id="7172" name="Picture 3" descr="stock photo : Waste Water Treatment ponds - sewag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 t="36719" b="6158"/>
          <a:stretch>
            <a:fillRect/>
          </a:stretch>
        </p:blipFill>
        <p:spPr bwMode="auto">
          <a:xfrm>
            <a:off x="2268538" y="4292600"/>
            <a:ext cx="4267200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Ví</a:t>
            </a:r>
            <a:r>
              <a:rPr lang="en-AU" dirty="0" smtClean="0"/>
              <a:t> </a:t>
            </a:r>
            <a:r>
              <a:rPr lang="en-AU" dirty="0" err="1" smtClean="0"/>
              <a:t>dụ</a:t>
            </a:r>
            <a:r>
              <a:rPr lang="en-AU" dirty="0" smtClean="0"/>
              <a:t> 2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76375" y="2636838"/>
          <a:ext cx="609600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4439816"/>
              </a:tblGrid>
              <a:tr h="370840">
                <a:tc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en-AU" sz="1600" b="1" dirty="0" err="1" smtClean="0">
                          <a:latin typeface="Times New Roman"/>
                          <a:ea typeface="Times New Roman"/>
                        </a:rPr>
                        <a:t>Loại</a:t>
                      </a:r>
                      <a:r>
                        <a:rPr lang="en-AU" sz="16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="1" dirty="0" err="1" smtClean="0">
                          <a:latin typeface="Times New Roman"/>
                          <a:ea typeface="Times New Roman"/>
                        </a:rPr>
                        <a:t>cây</a:t>
                      </a:r>
                      <a:endParaRPr lang="en-A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en-AU" sz="1600" b="1" dirty="0" err="1" smtClean="0">
                          <a:latin typeface="Times New Roman"/>
                          <a:ea typeface="Times New Roman"/>
                        </a:rPr>
                        <a:t>Lượng</a:t>
                      </a:r>
                      <a:r>
                        <a:rPr lang="en-AU" sz="1600" b="1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Times New Roman"/>
                          <a:ea typeface="Times New Roman"/>
                        </a:rPr>
                        <a:t>dầu</a:t>
                      </a:r>
                      <a:r>
                        <a:rPr lang="en-AU" sz="1600" b="1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Times New Roman"/>
                          <a:ea typeface="Times New Roman"/>
                        </a:rPr>
                        <a:t>thu</a:t>
                      </a:r>
                      <a:r>
                        <a:rPr lang="en-AU" sz="1600" b="1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Times New Roman"/>
                          <a:ea typeface="Times New Roman"/>
                        </a:rPr>
                        <a:t>được</a:t>
                      </a:r>
                      <a:r>
                        <a:rPr lang="en-AU" sz="1600" b="1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Times New Roman"/>
                          <a:ea typeface="Times New Roman"/>
                        </a:rPr>
                        <a:t>trên</a:t>
                      </a:r>
                      <a:r>
                        <a:rPr lang="en-AU" sz="1600" b="1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Times New Roman"/>
                          <a:ea typeface="Times New Roman"/>
                        </a:rPr>
                        <a:t>mỗi</a:t>
                      </a:r>
                      <a:r>
                        <a:rPr lang="en-AU" sz="1600" b="1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Times New Roman"/>
                          <a:ea typeface="Times New Roman"/>
                        </a:rPr>
                        <a:t>hecta</a:t>
                      </a:r>
                      <a:r>
                        <a:rPr lang="en-AU" sz="1600" b="1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Times New Roman"/>
                          <a:ea typeface="Times New Roman"/>
                        </a:rPr>
                        <a:t>đất</a:t>
                      </a:r>
                      <a:r>
                        <a:rPr lang="en-AU" sz="1600" b="1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Times New Roman"/>
                          <a:ea typeface="Times New Roman"/>
                        </a:rPr>
                        <a:t>hoặc</a:t>
                      </a:r>
                      <a:r>
                        <a:rPr lang="en-AU" sz="1600" b="1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="1" baseline="0" dirty="0" err="1" smtClean="0">
                          <a:latin typeface="Times New Roman"/>
                          <a:ea typeface="Times New Roman"/>
                        </a:rPr>
                        <a:t>ao</a:t>
                      </a:r>
                      <a:r>
                        <a:rPr lang="en-AU" sz="1600" b="1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="1" dirty="0">
                          <a:latin typeface="Times New Roman"/>
                          <a:ea typeface="Times New Roman"/>
                        </a:rPr>
                        <a:t>(L)</a:t>
                      </a:r>
                      <a:endParaRPr lang="en-A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en-AU" sz="1600" dirty="0" err="1" smtClean="0">
                          <a:latin typeface="Times New Roman"/>
                          <a:ea typeface="Times New Roman"/>
                        </a:rPr>
                        <a:t>Hạt</a:t>
                      </a:r>
                      <a:r>
                        <a:rPr lang="en-AU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dirty="0" err="1" smtClean="0">
                          <a:latin typeface="Times New Roman"/>
                          <a:ea typeface="Times New Roman"/>
                        </a:rPr>
                        <a:t>đậu</a:t>
                      </a:r>
                      <a:r>
                        <a:rPr lang="en-AU" sz="16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baseline="0" dirty="0" err="1" smtClean="0">
                          <a:latin typeface="Times New Roman"/>
                          <a:ea typeface="Times New Roman"/>
                        </a:rPr>
                        <a:t>nành</a:t>
                      </a:r>
                      <a:endParaRPr lang="en-A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en-AU" sz="1600">
                          <a:latin typeface="Times New Roman"/>
                          <a:ea typeface="Times New Roman"/>
                        </a:rPr>
                        <a:t>500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en-AU" sz="1600" dirty="0" err="1" smtClean="0">
                          <a:latin typeface="Times New Roman"/>
                          <a:ea typeface="Times New Roman"/>
                        </a:rPr>
                        <a:t>Hạt</a:t>
                      </a:r>
                      <a:r>
                        <a:rPr lang="en-AU" sz="1600" dirty="0" smtClean="0">
                          <a:latin typeface="Times New Roman"/>
                          <a:ea typeface="Times New Roman"/>
                        </a:rPr>
                        <a:t> canola</a:t>
                      </a:r>
                      <a:endParaRPr lang="en-A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en-AU" sz="1600">
                          <a:latin typeface="Times New Roman"/>
                          <a:ea typeface="Times New Roman"/>
                        </a:rPr>
                        <a:t>1200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en-AU" sz="1600" dirty="0" err="1" smtClean="0">
                          <a:latin typeface="Times New Roman"/>
                          <a:ea typeface="Times New Roman"/>
                        </a:rPr>
                        <a:t>Tảo</a:t>
                      </a:r>
                      <a:r>
                        <a:rPr lang="en-AU" sz="16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AU" sz="1600" dirty="0" err="1" smtClean="0">
                          <a:latin typeface="Times New Roman"/>
                          <a:ea typeface="Times New Roman"/>
                        </a:rPr>
                        <a:t>ao</a:t>
                      </a:r>
                      <a:endParaRPr lang="en-A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0510" indent="-270510">
                        <a:spcAft>
                          <a:spcPts val="0"/>
                        </a:spcAft>
                      </a:pPr>
                      <a:r>
                        <a:rPr lang="en-AU" sz="1600" dirty="0">
                          <a:latin typeface="Times New Roman"/>
                          <a:ea typeface="Times New Roman"/>
                        </a:rPr>
                        <a:t>80,000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212" name="Rectangle 1"/>
          <p:cNvSpPr>
            <a:spLocks noGrp="1" noChangeArrowheads="1"/>
          </p:cNvSpPr>
          <p:nvPr>
            <p:ph idx="1"/>
          </p:nvPr>
        </p:nvSpPr>
        <p:spPr>
          <a:xfrm>
            <a:off x="684213" y="4292600"/>
            <a:ext cx="8061325" cy="1631216"/>
          </a:xfrm>
        </p:spPr>
        <p:txBody>
          <a:bodyPr anchor="ctr">
            <a:spAutoFit/>
          </a:bodyPr>
          <a:lstStyle/>
          <a:p>
            <a:pPr marL="0" indent="0">
              <a:spcBef>
                <a:spcPct val="0"/>
              </a:spcBef>
              <a:buClrTx/>
              <a:buFontTx/>
              <a:buNone/>
              <a:tabLst>
                <a:tab pos="5940425" algn="r"/>
              </a:tabLst>
            </a:pPr>
            <a:endParaRPr lang="en-AU" sz="2000" dirty="0" smtClean="0">
              <a:latin typeface="Times" pitchFamily="18" charset="0"/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buClrTx/>
              <a:buFontTx/>
              <a:buNone/>
              <a:tabLst>
                <a:tab pos="5940425" algn="r"/>
              </a:tabLst>
            </a:pP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Dựa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vào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thông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tin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trên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trả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lời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câu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hỏi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sau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.	</a:t>
            </a:r>
            <a:endParaRPr lang="en-AU" sz="2000" dirty="0" smtClean="0">
              <a:latin typeface="Times" pitchFamily="18" charset="0"/>
            </a:endParaRPr>
          </a:p>
          <a:p>
            <a:pPr marL="0" indent="0">
              <a:spcBef>
                <a:spcPct val="0"/>
              </a:spcBef>
              <a:buClrTx/>
              <a:buFontTx/>
              <a:buNone/>
              <a:tabLst>
                <a:tab pos="5940425" algn="r"/>
              </a:tabLst>
            </a:pPr>
            <a:endParaRPr lang="en-AU" sz="2000" dirty="0" smtClean="0">
              <a:latin typeface="Times" pitchFamily="18" charset="0"/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buClrTx/>
              <a:buFontTx/>
              <a:buNone/>
              <a:tabLst>
                <a:tab pos="5940425" algn="r"/>
              </a:tabLst>
            </a:pP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Cái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nào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sau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đây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là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thuận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lợi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cho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việc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sử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dụng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tảo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để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sản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xuất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dầu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so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với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đậu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nành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và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</a:t>
            </a:r>
            <a:r>
              <a:rPr lang="en-AU" sz="2000" dirty="0" err="1" smtClean="0">
                <a:latin typeface="Times" pitchFamily="18" charset="0"/>
                <a:cs typeface="Times New Roman" pitchFamily="18" charset="0"/>
              </a:rPr>
              <a:t>hạt</a:t>
            </a:r>
            <a:r>
              <a:rPr lang="en-AU" sz="2000" dirty="0" smtClean="0">
                <a:latin typeface="Times" pitchFamily="18" charset="0"/>
                <a:cs typeface="Times New Roman" pitchFamily="18" charset="0"/>
              </a:rPr>
              <a:t> Canola?</a:t>
            </a:r>
            <a:endParaRPr lang="en-AU" sz="2000" dirty="0" smtClean="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27088" y="1844675"/>
          <a:ext cx="7772400" cy="3640455"/>
        </p:xfrm>
        <a:graphic>
          <a:graphicData uri="http://schemas.openxmlformats.org/drawingml/2006/table">
            <a:tbl>
              <a:tblPr/>
              <a:tblGrid>
                <a:gridCol w="3529012"/>
                <a:gridCol w="1295400"/>
                <a:gridCol w="1296988"/>
                <a:gridCol w="1651000"/>
              </a:tblGrid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33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Đây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có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phải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là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thuận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lợi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trong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việc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sản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xuất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dầu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 hay </a:t>
                      </a:r>
                      <a:r>
                        <a:rPr kumimoji="0" lang="en-A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không</a:t>
                      </a:r>
                      <a:r>
                        <a:rPr kumimoji="0" lang="en-A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3366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00075"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Thuận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lợi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việc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tảo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xuất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dầu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so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nành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hạt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canola.</a:t>
                      </a:r>
                      <a:endParaRPr kumimoji="0" lang="en-A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endParaRPr kumimoji="0" lang="en-A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endParaRPr kumimoji="0" lang="en-A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đủ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tin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quyết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định</a:t>
                      </a:r>
                      <a:r>
                        <a:rPr kumimoji="0" lang="en-A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n-A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269875" marR="0" lvl="0" indent="-269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Nhiều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dành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việc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xuất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ăn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269875" marR="0" lvl="0" indent="-269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Cần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ít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xuất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lượng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dầu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tương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269875" marR="0" lvl="0" indent="-269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Ít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thoát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để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xuất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dầu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269875" marR="0" lvl="0" indent="-2698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Tảo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sinh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trưởng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nhanh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hơn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A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khác</a:t>
                      </a:r>
                      <a:r>
                        <a:rPr kumimoji="0" lang="en-A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269875" marR="0" lvl="0" indent="-269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⃝</a:t>
                      </a:r>
                      <a:endParaRPr kumimoji="0" lang="en-A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">
      <a:dk1>
        <a:srgbClr val="000000"/>
      </a:dk1>
      <a:lt1>
        <a:srgbClr val="663366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B8ADB8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5049</TotalTime>
  <Words>1431</Words>
  <Application>Microsoft Macintosh PowerPoint</Application>
  <PresentationFormat>On-screen Show (4:3)</PresentationFormat>
  <Paragraphs>216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Blank</vt:lpstr>
      <vt:lpstr>PowerPoint Presentation</vt:lpstr>
      <vt:lpstr>Những chủ điểm cho buổi học sáng nay</vt:lpstr>
      <vt:lpstr>Soạn câu hỏi trắc nghiệm khách quan phức hợp </vt:lpstr>
      <vt:lpstr> Khoa học Trắc nghiệm khách quan phức hợp</vt:lpstr>
      <vt:lpstr>VÍ dụ 1</vt:lpstr>
      <vt:lpstr>PowerPoint Presentation</vt:lpstr>
      <vt:lpstr>Ví dụ 2</vt:lpstr>
      <vt:lpstr>Ví dụ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Soạn câu hỏi nhiều lựa chọn phức hợp Năng lực Đọc hiểu </vt:lpstr>
      <vt:lpstr>Một câu hỏi Đọc hiểu nhiều lựa chọn phức hợp</vt:lpstr>
      <vt:lpstr>Câu hỏi 4: LAO ĐỘNG M400Q04</vt:lpstr>
      <vt:lpstr>PowerPoint Presentation</vt:lpstr>
      <vt:lpstr>LAO ĐỘNG:  HƯỚNG DẪN MÃ HÓA CÂU HỎI 4</vt:lpstr>
      <vt:lpstr>Quy trình xây dựng đề thi ACER </vt:lpstr>
      <vt:lpstr>Tầm quan trọng của việc sàng lọc và rà soát lại các câu hỏi</vt:lpstr>
    </vt:vector>
  </TitlesOfParts>
  <Company>ACER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Ha Le Thi My</cp:lastModifiedBy>
  <cp:revision>388</cp:revision>
  <dcterms:created xsi:type="dcterms:W3CDTF">2003-07-07T05:02:44Z</dcterms:created>
  <dcterms:modified xsi:type="dcterms:W3CDTF">2018-09-19T13:27:51Z</dcterms:modified>
</cp:coreProperties>
</file>